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61" r:id="rId4"/>
    <p:sldId id="262" r:id="rId5"/>
    <p:sldId id="263" r:id="rId6"/>
    <p:sldId id="258"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59" r:id="rId20"/>
    <p:sldId id="276" r:id="rId21"/>
    <p:sldId id="279" r:id="rId22"/>
    <p:sldId id="278" r:id="rId23"/>
    <p:sldId id="280" r:id="rId24"/>
    <p:sldId id="289" r:id="rId25"/>
    <p:sldId id="281" r:id="rId26"/>
    <p:sldId id="282" r:id="rId27"/>
    <p:sldId id="283" r:id="rId28"/>
    <p:sldId id="284" r:id="rId29"/>
    <p:sldId id="285" r:id="rId30"/>
    <p:sldId id="286" r:id="rId31"/>
    <p:sldId id="287" r:id="rId32"/>
    <p:sldId id="290" r:id="rId33"/>
    <p:sldId id="288" r:id="rId34"/>
    <p:sldId id="26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6A88B3-0DAE-0C4C-8F3C-492156CB0F92}" v="1792" dt="2021-03-22T12:50:36.5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9"/>
    <p:restoredTop sz="83535"/>
  </p:normalViewPr>
  <p:slideViewPr>
    <p:cSldViewPr snapToGrid="0" snapToObjects="1">
      <p:cViewPr varScale="1">
        <p:scale>
          <a:sx n="95" d="100"/>
          <a:sy n="95" d="100"/>
        </p:scale>
        <p:origin x="132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limieri, Duncan" userId="03c543d0-e70e-453c-9896-f7afbb0b7e9c" providerId="ADAL" clId="{256A88B3-0DAE-0C4C-8F3C-492156CB0F92}"/>
    <pc:docChg chg="undo custSel addSld delSld modSld">
      <pc:chgData name="Tulimieri, Duncan" userId="03c543d0-e70e-453c-9896-f7afbb0b7e9c" providerId="ADAL" clId="{256A88B3-0DAE-0C4C-8F3C-492156CB0F92}" dt="2021-03-22T12:50:36.574" v="13770"/>
      <pc:docMkLst>
        <pc:docMk/>
      </pc:docMkLst>
      <pc:sldChg chg="modSp mod">
        <pc:chgData name="Tulimieri, Duncan" userId="03c543d0-e70e-453c-9896-f7afbb0b7e9c" providerId="ADAL" clId="{256A88B3-0DAE-0C4C-8F3C-492156CB0F92}" dt="2021-03-17T13:50:48.816" v="1" actId="1076"/>
        <pc:sldMkLst>
          <pc:docMk/>
          <pc:sldMk cId="4221647564" sldId="256"/>
        </pc:sldMkLst>
        <pc:spChg chg="mod">
          <ac:chgData name="Tulimieri, Duncan" userId="03c543d0-e70e-453c-9896-f7afbb0b7e9c" providerId="ADAL" clId="{256A88B3-0DAE-0C4C-8F3C-492156CB0F92}" dt="2021-03-17T13:50:48.816" v="1" actId="1076"/>
          <ac:spMkLst>
            <pc:docMk/>
            <pc:sldMk cId="4221647564" sldId="256"/>
            <ac:spMk id="2" creationId="{971C440A-74FF-C34D-967F-03FF6019F202}"/>
          </ac:spMkLst>
        </pc:spChg>
        <pc:spChg chg="mod">
          <ac:chgData name="Tulimieri, Duncan" userId="03c543d0-e70e-453c-9896-f7afbb0b7e9c" providerId="ADAL" clId="{256A88B3-0DAE-0C4C-8F3C-492156CB0F92}" dt="2021-03-17T13:50:46.284" v="0" actId="1076"/>
          <ac:spMkLst>
            <pc:docMk/>
            <pc:sldMk cId="4221647564" sldId="256"/>
            <ac:spMk id="3" creationId="{8B16F2AA-4769-ED44-AF20-E22987FC9AD1}"/>
          </ac:spMkLst>
        </pc:spChg>
      </pc:sldChg>
      <pc:sldChg chg="modSp mod">
        <pc:chgData name="Tulimieri, Duncan" userId="03c543d0-e70e-453c-9896-f7afbb0b7e9c" providerId="ADAL" clId="{256A88B3-0DAE-0C4C-8F3C-492156CB0F92}" dt="2021-03-20T14:25:33.461" v="13293" actId="20577"/>
        <pc:sldMkLst>
          <pc:docMk/>
          <pc:sldMk cId="1595530461" sldId="257"/>
        </pc:sldMkLst>
        <pc:spChg chg="mod">
          <ac:chgData name="Tulimieri, Duncan" userId="03c543d0-e70e-453c-9896-f7afbb0b7e9c" providerId="ADAL" clId="{256A88B3-0DAE-0C4C-8F3C-492156CB0F92}" dt="2021-03-20T14:25:33.461" v="13293" actId="20577"/>
          <ac:spMkLst>
            <pc:docMk/>
            <pc:sldMk cId="1595530461" sldId="257"/>
            <ac:spMk id="3" creationId="{23FEA981-E732-E14D-9B71-755BADCF943F}"/>
          </ac:spMkLst>
        </pc:spChg>
      </pc:sldChg>
      <pc:sldChg chg="modSp mod">
        <pc:chgData name="Tulimieri, Duncan" userId="03c543d0-e70e-453c-9896-f7afbb0b7e9c" providerId="ADAL" clId="{256A88B3-0DAE-0C4C-8F3C-492156CB0F92}" dt="2021-03-17T15:54:23.715" v="1898" actId="20577"/>
        <pc:sldMkLst>
          <pc:docMk/>
          <pc:sldMk cId="2650482729" sldId="258"/>
        </pc:sldMkLst>
        <pc:spChg chg="mod">
          <ac:chgData name="Tulimieri, Duncan" userId="03c543d0-e70e-453c-9896-f7afbb0b7e9c" providerId="ADAL" clId="{256A88B3-0DAE-0C4C-8F3C-492156CB0F92}" dt="2021-03-17T15:54:23.715" v="1898" actId="20577"/>
          <ac:spMkLst>
            <pc:docMk/>
            <pc:sldMk cId="2650482729" sldId="258"/>
            <ac:spMk id="3" creationId="{BFD45C05-C4AF-E746-AE44-0ABC32F096EE}"/>
          </ac:spMkLst>
        </pc:spChg>
      </pc:sldChg>
      <pc:sldChg chg="modSp mod">
        <pc:chgData name="Tulimieri, Duncan" userId="03c543d0-e70e-453c-9896-f7afbb0b7e9c" providerId="ADAL" clId="{256A88B3-0DAE-0C4C-8F3C-492156CB0F92}" dt="2021-03-18T13:18:17.802" v="7911" actId="20577"/>
        <pc:sldMkLst>
          <pc:docMk/>
          <pc:sldMk cId="3489035092" sldId="259"/>
        </pc:sldMkLst>
        <pc:spChg chg="mod">
          <ac:chgData name="Tulimieri, Duncan" userId="03c543d0-e70e-453c-9896-f7afbb0b7e9c" providerId="ADAL" clId="{256A88B3-0DAE-0C4C-8F3C-492156CB0F92}" dt="2021-03-18T13:18:17.802" v="7911" actId="20577"/>
          <ac:spMkLst>
            <pc:docMk/>
            <pc:sldMk cId="3489035092" sldId="259"/>
            <ac:spMk id="3" creationId="{6A11FF5C-D656-864A-9E35-F5B139CDA520}"/>
          </ac:spMkLst>
        </pc:spChg>
      </pc:sldChg>
      <pc:sldChg chg="modSp mod modNotesTx">
        <pc:chgData name="Tulimieri, Duncan" userId="03c543d0-e70e-453c-9896-f7afbb0b7e9c" providerId="ADAL" clId="{256A88B3-0DAE-0C4C-8F3C-492156CB0F92}" dt="2021-03-20T15:44:05.587" v="13765" actId="20577"/>
        <pc:sldMkLst>
          <pc:docMk/>
          <pc:sldMk cId="3516790721" sldId="260"/>
        </pc:sldMkLst>
        <pc:spChg chg="mod">
          <ac:chgData name="Tulimieri, Duncan" userId="03c543d0-e70e-453c-9896-f7afbb0b7e9c" providerId="ADAL" clId="{256A88B3-0DAE-0C4C-8F3C-492156CB0F92}" dt="2021-03-18T15:31:07.923" v="13157" actId="20577"/>
          <ac:spMkLst>
            <pc:docMk/>
            <pc:sldMk cId="3516790721" sldId="260"/>
            <ac:spMk id="3" creationId="{2883E603-F89D-2446-9BB8-0A8C8697634E}"/>
          </ac:spMkLst>
        </pc:spChg>
      </pc:sldChg>
      <pc:sldChg chg="modSp new mod">
        <pc:chgData name="Tulimieri, Duncan" userId="03c543d0-e70e-453c-9896-f7afbb0b7e9c" providerId="ADAL" clId="{256A88B3-0DAE-0C4C-8F3C-492156CB0F92}" dt="2021-03-22T12:39:02.845" v="13769" actId="20577"/>
        <pc:sldMkLst>
          <pc:docMk/>
          <pc:sldMk cId="2844934057" sldId="261"/>
        </pc:sldMkLst>
        <pc:spChg chg="mod">
          <ac:chgData name="Tulimieri, Duncan" userId="03c543d0-e70e-453c-9896-f7afbb0b7e9c" providerId="ADAL" clId="{256A88B3-0DAE-0C4C-8F3C-492156CB0F92}" dt="2021-03-17T14:53:53.560" v="415" actId="20577"/>
          <ac:spMkLst>
            <pc:docMk/>
            <pc:sldMk cId="2844934057" sldId="261"/>
            <ac:spMk id="2" creationId="{2F33BE3F-8D31-C743-BAAA-6C3EC4533FD9}"/>
          </ac:spMkLst>
        </pc:spChg>
        <pc:spChg chg="mod">
          <ac:chgData name="Tulimieri, Duncan" userId="03c543d0-e70e-453c-9896-f7afbb0b7e9c" providerId="ADAL" clId="{256A88B3-0DAE-0C4C-8F3C-492156CB0F92}" dt="2021-03-22T12:39:02.845" v="13769" actId="20577"/>
          <ac:spMkLst>
            <pc:docMk/>
            <pc:sldMk cId="2844934057" sldId="261"/>
            <ac:spMk id="3" creationId="{B75460D3-015D-0A46-BC63-6916E0EE5910}"/>
          </ac:spMkLst>
        </pc:spChg>
      </pc:sldChg>
      <pc:sldChg chg="modSp new mod">
        <pc:chgData name="Tulimieri, Duncan" userId="03c543d0-e70e-453c-9896-f7afbb0b7e9c" providerId="ADAL" clId="{256A88B3-0DAE-0C4C-8F3C-492156CB0F92}" dt="2021-03-17T15:50:52.054" v="1465" actId="20577"/>
        <pc:sldMkLst>
          <pc:docMk/>
          <pc:sldMk cId="2623906905" sldId="262"/>
        </pc:sldMkLst>
        <pc:spChg chg="mod">
          <ac:chgData name="Tulimieri, Duncan" userId="03c543d0-e70e-453c-9896-f7afbb0b7e9c" providerId="ADAL" clId="{256A88B3-0DAE-0C4C-8F3C-492156CB0F92}" dt="2021-03-17T15:10:37.719" v="1004" actId="20577"/>
          <ac:spMkLst>
            <pc:docMk/>
            <pc:sldMk cId="2623906905" sldId="262"/>
            <ac:spMk id="2" creationId="{FA409F80-88A5-0C4C-AFAB-07429091BCD5}"/>
          </ac:spMkLst>
        </pc:spChg>
        <pc:spChg chg="mod">
          <ac:chgData name="Tulimieri, Duncan" userId="03c543d0-e70e-453c-9896-f7afbb0b7e9c" providerId="ADAL" clId="{256A88B3-0DAE-0C4C-8F3C-492156CB0F92}" dt="2021-03-17T15:50:52.054" v="1465" actId="20577"/>
          <ac:spMkLst>
            <pc:docMk/>
            <pc:sldMk cId="2623906905" sldId="262"/>
            <ac:spMk id="3" creationId="{5178149B-6AE3-3049-9DB4-25FBD20D7745}"/>
          </ac:spMkLst>
        </pc:spChg>
      </pc:sldChg>
      <pc:sldChg chg="modSp new mod">
        <pc:chgData name="Tulimieri, Duncan" userId="03c543d0-e70e-453c-9896-f7afbb0b7e9c" providerId="ADAL" clId="{256A88B3-0DAE-0C4C-8F3C-492156CB0F92}" dt="2021-03-17T15:52:46.247" v="1777" actId="20577"/>
        <pc:sldMkLst>
          <pc:docMk/>
          <pc:sldMk cId="2834446117" sldId="263"/>
        </pc:sldMkLst>
        <pc:spChg chg="mod">
          <ac:chgData name="Tulimieri, Duncan" userId="03c543d0-e70e-453c-9896-f7afbb0b7e9c" providerId="ADAL" clId="{256A88B3-0DAE-0C4C-8F3C-492156CB0F92}" dt="2021-03-17T15:51:30.371" v="1491" actId="20577"/>
          <ac:spMkLst>
            <pc:docMk/>
            <pc:sldMk cId="2834446117" sldId="263"/>
            <ac:spMk id="2" creationId="{11DF80EB-E77E-D140-B740-DD37D6568A06}"/>
          </ac:spMkLst>
        </pc:spChg>
        <pc:spChg chg="mod">
          <ac:chgData name="Tulimieri, Duncan" userId="03c543d0-e70e-453c-9896-f7afbb0b7e9c" providerId="ADAL" clId="{256A88B3-0DAE-0C4C-8F3C-492156CB0F92}" dt="2021-03-17T15:52:46.247" v="1777" actId="20577"/>
          <ac:spMkLst>
            <pc:docMk/>
            <pc:sldMk cId="2834446117" sldId="263"/>
            <ac:spMk id="3" creationId="{ABCAD07A-3708-1F4D-AA08-AFE2AA2017B2}"/>
          </ac:spMkLst>
        </pc:spChg>
      </pc:sldChg>
      <pc:sldChg chg="addSp modSp new mod">
        <pc:chgData name="Tulimieri, Duncan" userId="03c543d0-e70e-453c-9896-f7afbb0b7e9c" providerId="ADAL" clId="{256A88B3-0DAE-0C4C-8F3C-492156CB0F92}" dt="2021-03-17T15:55:15.336" v="1945" actId="20577"/>
        <pc:sldMkLst>
          <pc:docMk/>
          <pc:sldMk cId="384686865" sldId="264"/>
        </pc:sldMkLst>
        <pc:spChg chg="mod">
          <ac:chgData name="Tulimieri, Duncan" userId="03c543d0-e70e-453c-9896-f7afbb0b7e9c" providerId="ADAL" clId="{256A88B3-0DAE-0C4C-8F3C-492156CB0F92}" dt="2021-03-17T15:54:28.725" v="1907" actId="20577"/>
          <ac:spMkLst>
            <pc:docMk/>
            <pc:sldMk cId="384686865" sldId="264"/>
            <ac:spMk id="2" creationId="{9C53A218-BD89-9547-B536-C41C6B09C8C6}"/>
          </ac:spMkLst>
        </pc:spChg>
        <pc:spChg chg="mod">
          <ac:chgData name="Tulimieri, Duncan" userId="03c543d0-e70e-453c-9896-f7afbb0b7e9c" providerId="ADAL" clId="{256A88B3-0DAE-0C4C-8F3C-492156CB0F92}" dt="2021-03-17T15:54:46.666" v="1934" actId="20577"/>
          <ac:spMkLst>
            <pc:docMk/>
            <pc:sldMk cId="384686865" sldId="264"/>
            <ac:spMk id="3" creationId="{CFD9209E-92A2-A240-ADD0-BC1EC733C5D0}"/>
          </ac:spMkLst>
        </pc:spChg>
        <pc:spChg chg="add mod">
          <ac:chgData name="Tulimieri, Duncan" userId="03c543d0-e70e-453c-9896-f7afbb0b7e9c" providerId="ADAL" clId="{256A88B3-0DAE-0C4C-8F3C-492156CB0F92}" dt="2021-03-17T15:55:15.336" v="1945" actId="20577"/>
          <ac:spMkLst>
            <pc:docMk/>
            <pc:sldMk cId="384686865" sldId="264"/>
            <ac:spMk id="5" creationId="{FFDB1232-CB12-574D-BD7C-08F31CBEF756}"/>
          </ac:spMkLst>
        </pc:spChg>
        <pc:picChg chg="add mod">
          <ac:chgData name="Tulimieri, Duncan" userId="03c543d0-e70e-453c-9896-f7afbb0b7e9c" providerId="ADAL" clId="{256A88B3-0DAE-0C4C-8F3C-492156CB0F92}" dt="2021-03-17T15:55:06.243" v="1936" actId="1076"/>
          <ac:picMkLst>
            <pc:docMk/>
            <pc:sldMk cId="384686865" sldId="264"/>
            <ac:picMk id="4" creationId="{5AFD29AB-79DA-E440-B512-186FDBDE4D24}"/>
          </ac:picMkLst>
        </pc:picChg>
      </pc:sldChg>
      <pc:sldChg chg="modSp new mod">
        <pc:chgData name="Tulimieri, Duncan" userId="03c543d0-e70e-453c-9896-f7afbb0b7e9c" providerId="ADAL" clId="{256A88B3-0DAE-0C4C-8F3C-492156CB0F92}" dt="2021-03-17T16:06:55.855" v="2832" actId="20577"/>
        <pc:sldMkLst>
          <pc:docMk/>
          <pc:sldMk cId="1206758173" sldId="265"/>
        </pc:sldMkLst>
        <pc:spChg chg="mod">
          <ac:chgData name="Tulimieri, Duncan" userId="03c543d0-e70e-453c-9896-f7afbb0b7e9c" providerId="ADAL" clId="{256A88B3-0DAE-0C4C-8F3C-492156CB0F92}" dt="2021-03-17T15:56:17.881" v="1953" actId="20577"/>
          <ac:spMkLst>
            <pc:docMk/>
            <pc:sldMk cId="1206758173" sldId="265"/>
            <ac:spMk id="2" creationId="{69345288-454A-1648-B5AC-A3E36527EEFF}"/>
          </ac:spMkLst>
        </pc:spChg>
        <pc:spChg chg="mod">
          <ac:chgData name="Tulimieri, Duncan" userId="03c543d0-e70e-453c-9896-f7afbb0b7e9c" providerId="ADAL" clId="{256A88B3-0DAE-0C4C-8F3C-492156CB0F92}" dt="2021-03-17T16:06:55.855" v="2832" actId="20577"/>
          <ac:spMkLst>
            <pc:docMk/>
            <pc:sldMk cId="1206758173" sldId="265"/>
            <ac:spMk id="3" creationId="{3AC06441-BAA5-3F46-9806-488CC69C44F4}"/>
          </ac:spMkLst>
        </pc:spChg>
      </pc:sldChg>
      <pc:sldChg chg="modSp new mod modNotesTx">
        <pc:chgData name="Tulimieri, Duncan" userId="03c543d0-e70e-453c-9896-f7afbb0b7e9c" providerId="ADAL" clId="{256A88B3-0DAE-0C4C-8F3C-492156CB0F92}" dt="2021-03-20T14:34:57.614" v="13446" actId="313"/>
        <pc:sldMkLst>
          <pc:docMk/>
          <pc:sldMk cId="1835785679" sldId="266"/>
        </pc:sldMkLst>
        <pc:spChg chg="mod">
          <ac:chgData name="Tulimieri, Duncan" userId="03c543d0-e70e-453c-9896-f7afbb0b7e9c" providerId="ADAL" clId="{256A88B3-0DAE-0C4C-8F3C-492156CB0F92}" dt="2021-03-17T16:07:17.942" v="2841" actId="20577"/>
          <ac:spMkLst>
            <pc:docMk/>
            <pc:sldMk cId="1835785679" sldId="266"/>
            <ac:spMk id="2" creationId="{E57AF029-9E4F-2D4B-A841-4790B403E2FD}"/>
          </ac:spMkLst>
        </pc:spChg>
        <pc:spChg chg="mod">
          <ac:chgData name="Tulimieri, Duncan" userId="03c543d0-e70e-453c-9896-f7afbb0b7e9c" providerId="ADAL" clId="{256A88B3-0DAE-0C4C-8F3C-492156CB0F92}" dt="2021-03-20T14:32:30.611" v="13330" actId="20577"/>
          <ac:spMkLst>
            <pc:docMk/>
            <pc:sldMk cId="1835785679" sldId="266"/>
            <ac:spMk id="3" creationId="{B9A75B94-460E-ED41-877C-86FA73B94036}"/>
          </ac:spMkLst>
        </pc:spChg>
      </pc:sldChg>
      <pc:sldChg chg="modSp new mod modNotesTx">
        <pc:chgData name="Tulimieri, Duncan" userId="03c543d0-e70e-453c-9896-f7afbb0b7e9c" providerId="ADAL" clId="{256A88B3-0DAE-0C4C-8F3C-492156CB0F92}" dt="2021-03-20T14:36:30.376" v="13469" actId="20577"/>
        <pc:sldMkLst>
          <pc:docMk/>
          <pc:sldMk cId="453568098" sldId="267"/>
        </pc:sldMkLst>
        <pc:spChg chg="mod">
          <ac:chgData name="Tulimieri, Duncan" userId="03c543d0-e70e-453c-9896-f7afbb0b7e9c" providerId="ADAL" clId="{256A88B3-0DAE-0C4C-8F3C-492156CB0F92}" dt="2021-03-17T16:16:00.157" v="3473" actId="20577"/>
          <ac:spMkLst>
            <pc:docMk/>
            <pc:sldMk cId="453568098" sldId="267"/>
            <ac:spMk id="2" creationId="{7468E51D-8D3F-D84D-9530-B1F66D6B01C5}"/>
          </ac:spMkLst>
        </pc:spChg>
        <pc:spChg chg="mod">
          <ac:chgData name="Tulimieri, Duncan" userId="03c543d0-e70e-453c-9896-f7afbb0b7e9c" providerId="ADAL" clId="{256A88B3-0DAE-0C4C-8F3C-492156CB0F92}" dt="2021-03-17T16:17:45.061" v="3707" actId="20577"/>
          <ac:spMkLst>
            <pc:docMk/>
            <pc:sldMk cId="453568098" sldId="267"/>
            <ac:spMk id="3" creationId="{2FBA9799-DDB4-D84E-B869-EB70AEFD6F12}"/>
          </ac:spMkLst>
        </pc:spChg>
      </pc:sldChg>
      <pc:sldChg chg="modSp new mod">
        <pc:chgData name="Tulimieri, Duncan" userId="03c543d0-e70e-453c-9896-f7afbb0b7e9c" providerId="ADAL" clId="{256A88B3-0DAE-0C4C-8F3C-492156CB0F92}" dt="2021-03-20T14:36:49.921" v="13471" actId="20577"/>
        <pc:sldMkLst>
          <pc:docMk/>
          <pc:sldMk cId="3660991988" sldId="268"/>
        </pc:sldMkLst>
        <pc:spChg chg="mod">
          <ac:chgData name="Tulimieri, Duncan" userId="03c543d0-e70e-453c-9896-f7afbb0b7e9c" providerId="ADAL" clId="{256A88B3-0DAE-0C4C-8F3C-492156CB0F92}" dt="2021-03-17T16:17:53.802" v="3719" actId="20577"/>
          <ac:spMkLst>
            <pc:docMk/>
            <pc:sldMk cId="3660991988" sldId="268"/>
            <ac:spMk id="2" creationId="{096C63D7-5733-2248-A3D2-1AA5AA7FB6A1}"/>
          </ac:spMkLst>
        </pc:spChg>
        <pc:spChg chg="mod">
          <ac:chgData name="Tulimieri, Duncan" userId="03c543d0-e70e-453c-9896-f7afbb0b7e9c" providerId="ADAL" clId="{256A88B3-0DAE-0C4C-8F3C-492156CB0F92}" dt="2021-03-20T14:36:49.921" v="13471" actId="20577"/>
          <ac:spMkLst>
            <pc:docMk/>
            <pc:sldMk cId="3660991988" sldId="268"/>
            <ac:spMk id="3" creationId="{6160C435-9C08-584D-A937-EC08D2D8443B}"/>
          </ac:spMkLst>
        </pc:spChg>
      </pc:sldChg>
      <pc:sldChg chg="modSp new mod">
        <pc:chgData name="Tulimieri, Duncan" userId="03c543d0-e70e-453c-9896-f7afbb0b7e9c" providerId="ADAL" clId="{256A88B3-0DAE-0C4C-8F3C-492156CB0F92}" dt="2021-03-17T16:57:59.204" v="4617" actId="20577"/>
        <pc:sldMkLst>
          <pc:docMk/>
          <pc:sldMk cId="294406275" sldId="269"/>
        </pc:sldMkLst>
        <pc:spChg chg="mod">
          <ac:chgData name="Tulimieri, Duncan" userId="03c543d0-e70e-453c-9896-f7afbb0b7e9c" providerId="ADAL" clId="{256A88B3-0DAE-0C4C-8F3C-492156CB0F92}" dt="2021-03-17T16:53:41.488" v="4160" actId="20577"/>
          <ac:spMkLst>
            <pc:docMk/>
            <pc:sldMk cId="294406275" sldId="269"/>
            <ac:spMk id="2" creationId="{8EA637FD-4C27-534C-B18D-EDD4B3A79485}"/>
          </ac:spMkLst>
        </pc:spChg>
        <pc:spChg chg="mod">
          <ac:chgData name="Tulimieri, Duncan" userId="03c543d0-e70e-453c-9896-f7afbb0b7e9c" providerId="ADAL" clId="{256A88B3-0DAE-0C4C-8F3C-492156CB0F92}" dt="2021-03-17T16:57:59.204" v="4617" actId="20577"/>
          <ac:spMkLst>
            <pc:docMk/>
            <pc:sldMk cId="294406275" sldId="269"/>
            <ac:spMk id="3" creationId="{B3220C6E-5D66-FC4B-BD53-CC7DD1F0B8A9}"/>
          </ac:spMkLst>
        </pc:spChg>
      </pc:sldChg>
      <pc:sldChg chg="modSp new mod">
        <pc:chgData name="Tulimieri, Duncan" userId="03c543d0-e70e-453c-9896-f7afbb0b7e9c" providerId="ADAL" clId="{256A88B3-0DAE-0C4C-8F3C-492156CB0F92}" dt="2021-03-17T21:38:58.155" v="4883" actId="20577"/>
        <pc:sldMkLst>
          <pc:docMk/>
          <pc:sldMk cId="2967106147" sldId="270"/>
        </pc:sldMkLst>
        <pc:spChg chg="mod">
          <ac:chgData name="Tulimieri, Duncan" userId="03c543d0-e70e-453c-9896-f7afbb0b7e9c" providerId="ADAL" clId="{256A88B3-0DAE-0C4C-8F3C-492156CB0F92}" dt="2021-03-17T16:58:04.837" v="4626" actId="20577"/>
          <ac:spMkLst>
            <pc:docMk/>
            <pc:sldMk cId="2967106147" sldId="270"/>
            <ac:spMk id="2" creationId="{5C1B0CEF-44EE-E247-BB64-2A342CA224B1}"/>
          </ac:spMkLst>
        </pc:spChg>
        <pc:spChg chg="mod">
          <ac:chgData name="Tulimieri, Duncan" userId="03c543d0-e70e-453c-9896-f7afbb0b7e9c" providerId="ADAL" clId="{256A88B3-0DAE-0C4C-8F3C-492156CB0F92}" dt="2021-03-17T21:38:58.155" v="4883" actId="20577"/>
          <ac:spMkLst>
            <pc:docMk/>
            <pc:sldMk cId="2967106147" sldId="270"/>
            <ac:spMk id="3" creationId="{51E6FD6B-0FF7-074E-BEE8-DA49246A2401}"/>
          </ac:spMkLst>
        </pc:spChg>
      </pc:sldChg>
      <pc:sldChg chg="modSp new mod">
        <pc:chgData name="Tulimieri, Duncan" userId="03c543d0-e70e-453c-9896-f7afbb0b7e9c" providerId="ADAL" clId="{256A88B3-0DAE-0C4C-8F3C-492156CB0F92}" dt="2021-03-20T14:42:10.587" v="13489"/>
        <pc:sldMkLst>
          <pc:docMk/>
          <pc:sldMk cId="1463961105" sldId="271"/>
        </pc:sldMkLst>
        <pc:spChg chg="mod">
          <ac:chgData name="Tulimieri, Duncan" userId="03c543d0-e70e-453c-9896-f7afbb0b7e9c" providerId="ADAL" clId="{256A88B3-0DAE-0C4C-8F3C-492156CB0F92}" dt="2021-03-17T21:39:38.654" v="4892" actId="20577"/>
          <ac:spMkLst>
            <pc:docMk/>
            <pc:sldMk cId="1463961105" sldId="271"/>
            <ac:spMk id="2" creationId="{44A6F92D-15FF-AE41-86B3-A907727C3CFD}"/>
          </ac:spMkLst>
        </pc:spChg>
        <pc:spChg chg="mod">
          <ac:chgData name="Tulimieri, Duncan" userId="03c543d0-e70e-453c-9896-f7afbb0b7e9c" providerId="ADAL" clId="{256A88B3-0DAE-0C4C-8F3C-492156CB0F92}" dt="2021-03-20T14:42:10.587" v="13489"/>
          <ac:spMkLst>
            <pc:docMk/>
            <pc:sldMk cId="1463961105" sldId="271"/>
            <ac:spMk id="3" creationId="{2CEC5608-F3B7-154F-A66A-6C27B3FAE5FC}"/>
          </ac:spMkLst>
        </pc:spChg>
      </pc:sldChg>
      <pc:sldChg chg="modSp new mod">
        <pc:chgData name="Tulimieri, Duncan" userId="03c543d0-e70e-453c-9896-f7afbb0b7e9c" providerId="ADAL" clId="{256A88B3-0DAE-0C4C-8F3C-492156CB0F92}" dt="2021-03-17T22:24:06.983" v="5804" actId="20577"/>
        <pc:sldMkLst>
          <pc:docMk/>
          <pc:sldMk cId="974481738" sldId="272"/>
        </pc:sldMkLst>
        <pc:spChg chg="mod">
          <ac:chgData name="Tulimieri, Duncan" userId="03c543d0-e70e-453c-9896-f7afbb0b7e9c" providerId="ADAL" clId="{256A88B3-0DAE-0C4C-8F3C-492156CB0F92}" dt="2021-03-17T22:14:36.888" v="5318" actId="20577"/>
          <ac:spMkLst>
            <pc:docMk/>
            <pc:sldMk cId="974481738" sldId="272"/>
            <ac:spMk id="2" creationId="{055B41D2-EB52-4E4F-8F2D-2FBCD275AE1E}"/>
          </ac:spMkLst>
        </pc:spChg>
        <pc:spChg chg="mod">
          <ac:chgData name="Tulimieri, Duncan" userId="03c543d0-e70e-453c-9896-f7afbb0b7e9c" providerId="ADAL" clId="{256A88B3-0DAE-0C4C-8F3C-492156CB0F92}" dt="2021-03-17T22:24:06.983" v="5804" actId="20577"/>
          <ac:spMkLst>
            <pc:docMk/>
            <pc:sldMk cId="974481738" sldId="272"/>
            <ac:spMk id="3" creationId="{EEDA3B28-8405-7C4D-87CB-145C52C09506}"/>
          </ac:spMkLst>
        </pc:spChg>
      </pc:sldChg>
      <pc:sldChg chg="modSp new mod">
        <pc:chgData name="Tulimieri, Duncan" userId="03c543d0-e70e-453c-9896-f7afbb0b7e9c" providerId="ADAL" clId="{256A88B3-0DAE-0C4C-8F3C-492156CB0F92}" dt="2021-03-17T22:35:29.677" v="6435" actId="20577"/>
        <pc:sldMkLst>
          <pc:docMk/>
          <pc:sldMk cId="1054003948" sldId="273"/>
        </pc:sldMkLst>
        <pc:spChg chg="mod">
          <ac:chgData name="Tulimieri, Duncan" userId="03c543d0-e70e-453c-9896-f7afbb0b7e9c" providerId="ADAL" clId="{256A88B3-0DAE-0C4C-8F3C-492156CB0F92}" dt="2021-03-17T22:24:16.534" v="5829" actId="20577"/>
          <ac:spMkLst>
            <pc:docMk/>
            <pc:sldMk cId="1054003948" sldId="273"/>
            <ac:spMk id="2" creationId="{4FD32963-514A-274C-BCCC-0BCC3FC30FC7}"/>
          </ac:spMkLst>
        </pc:spChg>
        <pc:spChg chg="mod">
          <ac:chgData name="Tulimieri, Duncan" userId="03c543d0-e70e-453c-9896-f7afbb0b7e9c" providerId="ADAL" clId="{256A88B3-0DAE-0C4C-8F3C-492156CB0F92}" dt="2021-03-17T22:35:29.677" v="6435" actId="20577"/>
          <ac:spMkLst>
            <pc:docMk/>
            <pc:sldMk cId="1054003948" sldId="273"/>
            <ac:spMk id="3" creationId="{E6BD78F3-FEB0-5B45-BEAC-DA27FFDF9349}"/>
          </ac:spMkLst>
        </pc:spChg>
      </pc:sldChg>
      <pc:sldChg chg="modSp new mod">
        <pc:chgData name="Tulimieri, Duncan" userId="03c543d0-e70e-453c-9896-f7afbb0b7e9c" providerId="ADAL" clId="{256A88B3-0DAE-0C4C-8F3C-492156CB0F92}" dt="2021-03-17T22:48:43.297" v="7254" actId="21"/>
        <pc:sldMkLst>
          <pc:docMk/>
          <pc:sldMk cId="2600173247" sldId="274"/>
        </pc:sldMkLst>
        <pc:spChg chg="mod">
          <ac:chgData name="Tulimieri, Duncan" userId="03c543d0-e70e-453c-9896-f7afbb0b7e9c" providerId="ADAL" clId="{256A88B3-0DAE-0C4C-8F3C-492156CB0F92}" dt="2021-03-17T22:36:51.687" v="6450" actId="20577"/>
          <ac:spMkLst>
            <pc:docMk/>
            <pc:sldMk cId="2600173247" sldId="274"/>
            <ac:spMk id="2" creationId="{AC70BB5B-E6BC-0A4D-8F0D-B9D678D5E7CD}"/>
          </ac:spMkLst>
        </pc:spChg>
        <pc:spChg chg="mod">
          <ac:chgData name="Tulimieri, Duncan" userId="03c543d0-e70e-453c-9896-f7afbb0b7e9c" providerId="ADAL" clId="{256A88B3-0DAE-0C4C-8F3C-492156CB0F92}" dt="2021-03-17T22:48:43.297" v="7254" actId="21"/>
          <ac:spMkLst>
            <pc:docMk/>
            <pc:sldMk cId="2600173247" sldId="274"/>
            <ac:spMk id="3" creationId="{1FEEEFEB-923C-A14D-9A55-37BACABA5111}"/>
          </ac:spMkLst>
        </pc:spChg>
      </pc:sldChg>
      <pc:sldChg chg="modSp new mod">
        <pc:chgData name="Tulimieri, Duncan" userId="03c543d0-e70e-453c-9896-f7afbb0b7e9c" providerId="ADAL" clId="{256A88B3-0DAE-0C4C-8F3C-492156CB0F92}" dt="2021-03-17T22:51:51.581" v="7564" actId="20577"/>
        <pc:sldMkLst>
          <pc:docMk/>
          <pc:sldMk cId="3609722844" sldId="275"/>
        </pc:sldMkLst>
        <pc:spChg chg="mod">
          <ac:chgData name="Tulimieri, Duncan" userId="03c543d0-e70e-453c-9896-f7afbb0b7e9c" providerId="ADAL" clId="{256A88B3-0DAE-0C4C-8F3C-492156CB0F92}" dt="2021-03-17T22:48:47.081" v="7264" actId="20577"/>
          <ac:spMkLst>
            <pc:docMk/>
            <pc:sldMk cId="3609722844" sldId="275"/>
            <ac:spMk id="2" creationId="{89E6C261-97D2-6243-A403-60449512B4B6}"/>
          </ac:spMkLst>
        </pc:spChg>
        <pc:spChg chg="mod">
          <ac:chgData name="Tulimieri, Duncan" userId="03c543d0-e70e-453c-9896-f7afbb0b7e9c" providerId="ADAL" clId="{256A88B3-0DAE-0C4C-8F3C-492156CB0F92}" dt="2021-03-17T22:51:51.581" v="7564" actId="20577"/>
          <ac:spMkLst>
            <pc:docMk/>
            <pc:sldMk cId="3609722844" sldId="275"/>
            <ac:spMk id="3" creationId="{5255E34D-BF07-184F-BD61-33EDDF29840F}"/>
          </ac:spMkLst>
        </pc:spChg>
      </pc:sldChg>
      <pc:sldChg chg="addSp modSp new mod modNotesTx">
        <pc:chgData name="Tulimieri, Duncan" userId="03c543d0-e70e-453c-9896-f7afbb0b7e9c" providerId="ADAL" clId="{256A88B3-0DAE-0C4C-8F3C-492156CB0F92}" dt="2021-03-20T15:10:56.071" v="13637" actId="20577"/>
        <pc:sldMkLst>
          <pc:docMk/>
          <pc:sldMk cId="3231790911" sldId="276"/>
        </pc:sldMkLst>
        <pc:spChg chg="mod">
          <ac:chgData name="Tulimieri, Duncan" userId="03c543d0-e70e-453c-9896-f7afbb0b7e9c" providerId="ADAL" clId="{256A88B3-0DAE-0C4C-8F3C-492156CB0F92}" dt="2021-03-18T13:16:53.676" v="7878" actId="20577"/>
          <ac:spMkLst>
            <pc:docMk/>
            <pc:sldMk cId="3231790911" sldId="276"/>
            <ac:spMk id="2" creationId="{8A63AA1B-729F-D743-8108-56657F0851F7}"/>
          </ac:spMkLst>
        </pc:spChg>
        <pc:spChg chg="mod">
          <ac:chgData name="Tulimieri, Duncan" userId="03c543d0-e70e-453c-9896-f7afbb0b7e9c" providerId="ADAL" clId="{256A88B3-0DAE-0C4C-8F3C-492156CB0F92}" dt="2021-03-18T13:16:58.257" v="7903" actId="20577"/>
          <ac:spMkLst>
            <pc:docMk/>
            <pc:sldMk cId="3231790911" sldId="276"/>
            <ac:spMk id="3" creationId="{B26B4527-5BF3-B047-A59F-D4E0D68D1C84}"/>
          </ac:spMkLst>
        </pc:spChg>
        <pc:spChg chg="add mod">
          <ac:chgData name="Tulimieri, Duncan" userId="03c543d0-e70e-453c-9896-f7afbb0b7e9c" providerId="ADAL" clId="{256A88B3-0DAE-0C4C-8F3C-492156CB0F92}" dt="2021-03-20T15:01:52.131" v="13541" actId="20577"/>
          <ac:spMkLst>
            <pc:docMk/>
            <pc:sldMk cId="3231790911" sldId="276"/>
            <ac:spMk id="5" creationId="{63D6A8B2-DD69-C544-B455-57E851DC693C}"/>
          </ac:spMkLst>
        </pc:spChg>
        <pc:picChg chg="add mod">
          <ac:chgData name="Tulimieri, Duncan" userId="03c543d0-e70e-453c-9896-f7afbb0b7e9c" providerId="ADAL" clId="{256A88B3-0DAE-0C4C-8F3C-492156CB0F92}" dt="2021-03-18T13:17:23.031" v="7907" actId="1076"/>
          <ac:picMkLst>
            <pc:docMk/>
            <pc:sldMk cId="3231790911" sldId="276"/>
            <ac:picMk id="4" creationId="{FE725973-049B-3842-BFE9-34AE01598FF4}"/>
          </ac:picMkLst>
        </pc:picChg>
      </pc:sldChg>
      <pc:sldChg chg="modSp new del mod">
        <pc:chgData name="Tulimieri, Duncan" userId="03c543d0-e70e-453c-9896-f7afbb0b7e9c" providerId="ADAL" clId="{256A88B3-0DAE-0C4C-8F3C-492156CB0F92}" dt="2021-03-18T13:37:04.211" v="9294" actId="2696"/>
        <pc:sldMkLst>
          <pc:docMk/>
          <pc:sldMk cId="1267052965" sldId="277"/>
        </pc:sldMkLst>
        <pc:spChg chg="mod">
          <ac:chgData name="Tulimieri, Duncan" userId="03c543d0-e70e-453c-9896-f7afbb0b7e9c" providerId="ADAL" clId="{256A88B3-0DAE-0C4C-8F3C-492156CB0F92}" dt="2021-03-18T13:19:36.556" v="7924" actId="20577"/>
          <ac:spMkLst>
            <pc:docMk/>
            <pc:sldMk cId="1267052965" sldId="277"/>
            <ac:spMk id="2" creationId="{D0D3A636-A49E-2945-B1D9-3F6ACEAEDD41}"/>
          </ac:spMkLst>
        </pc:spChg>
        <pc:spChg chg="mod">
          <ac:chgData name="Tulimieri, Duncan" userId="03c543d0-e70e-453c-9896-f7afbb0b7e9c" providerId="ADAL" clId="{256A88B3-0DAE-0C4C-8F3C-492156CB0F92}" dt="2021-03-18T13:36:59.911" v="9293" actId="21"/>
          <ac:spMkLst>
            <pc:docMk/>
            <pc:sldMk cId="1267052965" sldId="277"/>
            <ac:spMk id="3" creationId="{CF1E4177-701B-2C48-9AE5-C11536BA5C89}"/>
          </ac:spMkLst>
        </pc:spChg>
      </pc:sldChg>
      <pc:sldChg chg="modSp new mod">
        <pc:chgData name="Tulimieri, Duncan" userId="03c543d0-e70e-453c-9896-f7afbb0b7e9c" providerId="ADAL" clId="{256A88B3-0DAE-0C4C-8F3C-492156CB0F92}" dt="2021-03-18T13:35:26.382" v="9247" actId="20577"/>
        <pc:sldMkLst>
          <pc:docMk/>
          <pc:sldMk cId="2294004003" sldId="278"/>
        </pc:sldMkLst>
        <pc:spChg chg="mod">
          <ac:chgData name="Tulimieri, Duncan" userId="03c543d0-e70e-453c-9896-f7afbb0b7e9c" providerId="ADAL" clId="{256A88B3-0DAE-0C4C-8F3C-492156CB0F92}" dt="2021-03-18T13:26:03.820" v="8382" actId="20577"/>
          <ac:spMkLst>
            <pc:docMk/>
            <pc:sldMk cId="2294004003" sldId="278"/>
            <ac:spMk id="2" creationId="{72A6CC30-3D1E-8646-A7FA-1FA31BD65B9A}"/>
          </ac:spMkLst>
        </pc:spChg>
        <pc:spChg chg="mod">
          <ac:chgData name="Tulimieri, Duncan" userId="03c543d0-e70e-453c-9896-f7afbb0b7e9c" providerId="ADAL" clId="{256A88B3-0DAE-0C4C-8F3C-492156CB0F92}" dt="2021-03-18T13:35:26.382" v="9247" actId="20577"/>
          <ac:spMkLst>
            <pc:docMk/>
            <pc:sldMk cId="2294004003" sldId="278"/>
            <ac:spMk id="3" creationId="{B09F36D6-4E9D-2844-B831-D5946FE3EB6D}"/>
          </ac:spMkLst>
        </pc:spChg>
      </pc:sldChg>
      <pc:sldChg chg="addSp modSp new mod">
        <pc:chgData name="Tulimieri, Duncan" userId="03c543d0-e70e-453c-9896-f7afbb0b7e9c" providerId="ADAL" clId="{256A88B3-0DAE-0C4C-8F3C-492156CB0F92}" dt="2021-03-18T13:28:18.639" v="8458" actId="14100"/>
        <pc:sldMkLst>
          <pc:docMk/>
          <pc:sldMk cId="908953357" sldId="279"/>
        </pc:sldMkLst>
        <pc:spChg chg="mod">
          <ac:chgData name="Tulimieri, Duncan" userId="03c543d0-e70e-453c-9896-f7afbb0b7e9c" providerId="ADAL" clId="{256A88B3-0DAE-0C4C-8F3C-492156CB0F92}" dt="2021-03-18T13:27:42.030" v="8406" actId="20577"/>
          <ac:spMkLst>
            <pc:docMk/>
            <pc:sldMk cId="908953357" sldId="279"/>
            <ac:spMk id="2" creationId="{77291DF2-053D-D64E-AAAC-9924D25CD108}"/>
          </ac:spMkLst>
        </pc:spChg>
        <pc:spChg chg="mod">
          <ac:chgData name="Tulimieri, Duncan" userId="03c543d0-e70e-453c-9896-f7afbb0b7e9c" providerId="ADAL" clId="{256A88B3-0DAE-0C4C-8F3C-492156CB0F92}" dt="2021-03-18T13:28:18.639" v="8458" actId="14100"/>
          <ac:spMkLst>
            <pc:docMk/>
            <pc:sldMk cId="908953357" sldId="279"/>
            <ac:spMk id="3" creationId="{D443F6EC-299A-E446-A45F-8FD74CCB95E5}"/>
          </ac:spMkLst>
        </pc:spChg>
        <pc:picChg chg="add mod">
          <ac:chgData name="Tulimieri, Duncan" userId="03c543d0-e70e-453c-9896-f7afbb0b7e9c" providerId="ADAL" clId="{256A88B3-0DAE-0C4C-8F3C-492156CB0F92}" dt="2021-03-18T13:28:12.586" v="8457" actId="1076"/>
          <ac:picMkLst>
            <pc:docMk/>
            <pc:sldMk cId="908953357" sldId="279"/>
            <ac:picMk id="4" creationId="{DC1C75C0-75BF-7246-96BD-DA77B5330B38}"/>
          </ac:picMkLst>
        </pc:picChg>
      </pc:sldChg>
      <pc:sldChg chg="addSp modSp new mod modNotesTx">
        <pc:chgData name="Tulimieri, Duncan" userId="03c543d0-e70e-453c-9896-f7afbb0b7e9c" providerId="ADAL" clId="{256A88B3-0DAE-0C4C-8F3C-492156CB0F92}" dt="2021-03-22T12:50:36.574" v="13770"/>
        <pc:sldMkLst>
          <pc:docMk/>
          <pc:sldMk cId="3954340894" sldId="280"/>
        </pc:sldMkLst>
        <pc:spChg chg="mod">
          <ac:chgData name="Tulimieri, Duncan" userId="03c543d0-e70e-453c-9896-f7afbb0b7e9c" providerId="ADAL" clId="{256A88B3-0DAE-0C4C-8F3C-492156CB0F92}" dt="2021-03-18T13:35:39.151" v="9257" actId="20577"/>
          <ac:spMkLst>
            <pc:docMk/>
            <pc:sldMk cId="3954340894" sldId="280"/>
            <ac:spMk id="2" creationId="{D7F5725B-DFA7-F74A-A4C7-7B970A71E6E3}"/>
          </ac:spMkLst>
        </pc:spChg>
        <pc:spChg chg="mod">
          <ac:chgData name="Tulimieri, Duncan" userId="03c543d0-e70e-453c-9896-f7afbb0b7e9c" providerId="ADAL" clId="{256A88B3-0DAE-0C4C-8F3C-492156CB0F92}" dt="2021-03-18T13:35:44.362" v="9288" actId="20577"/>
          <ac:spMkLst>
            <pc:docMk/>
            <pc:sldMk cId="3954340894" sldId="280"/>
            <ac:spMk id="3" creationId="{DB3FE933-36E1-7945-9910-CB52F0CCF31D}"/>
          </ac:spMkLst>
        </pc:spChg>
        <pc:spChg chg="add mod">
          <ac:chgData name="Tulimieri, Duncan" userId="03c543d0-e70e-453c-9896-f7afbb0b7e9c" providerId="ADAL" clId="{256A88B3-0DAE-0C4C-8F3C-492156CB0F92}" dt="2021-03-22T12:50:36.574" v="13770"/>
          <ac:spMkLst>
            <pc:docMk/>
            <pc:sldMk cId="3954340894" sldId="280"/>
            <ac:spMk id="5" creationId="{1188AFC0-ACD3-6B47-884B-83ADDEC4014A}"/>
          </ac:spMkLst>
        </pc:spChg>
        <pc:picChg chg="add mod">
          <ac:chgData name="Tulimieri, Duncan" userId="03c543d0-e70e-453c-9896-f7afbb0b7e9c" providerId="ADAL" clId="{256A88B3-0DAE-0C4C-8F3C-492156CB0F92}" dt="2021-03-18T13:36:04.617" v="9292" actId="1076"/>
          <ac:picMkLst>
            <pc:docMk/>
            <pc:sldMk cId="3954340894" sldId="280"/>
            <ac:picMk id="4" creationId="{754617E3-DEF9-134E-975D-C889421D306F}"/>
          </ac:picMkLst>
        </pc:picChg>
      </pc:sldChg>
      <pc:sldChg chg="modSp new mod">
        <pc:chgData name="Tulimieri, Duncan" userId="03c543d0-e70e-453c-9896-f7afbb0b7e9c" providerId="ADAL" clId="{256A88B3-0DAE-0C4C-8F3C-492156CB0F92}" dt="2021-03-18T13:52:04.205" v="10303" actId="20577"/>
        <pc:sldMkLst>
          <pc:docMk/>
          <pc:sldMk cId="2896469867" sldId="281"/>
        </pc:sldMkLst>
        <pc:spChg chg="mod">
          <ac:chgData name="Tulimieri, Duncan" userId="03c543d0-e70e-453c-9896-f7afbb0b7e9c" providerId="ADAL" clId="{256A88B3-0DAE-0C4C-8F3C-492156CB0F92}" dt="2021-03-18T13:47:40.128" v="9780" actId="20577"/>
          <ac:spMkLst>
            <pc:docMk/>
            <pc:sldMk cId="2896469867" sldId="281"/>
            <ac:spMk id="2" creationId="{8E2A251B-A72B-464B-AC80-B95AA3EC596D}"/>
          </ac:spMkLst>
        </pc:spChg>
        <pc:spChg chg="mod">
          <ac:chgData name="Tulimieri, Duncan" userId="03c543d0-e70e-453c-9896-f7afbb0b7e9c" providerId="ADAL" clId="{256A88B3-0DAE-0C4C-8F3C-492156CB0F92}" dt="2021-03-18T13:52:04.205" v="10303" actId="20577"/>
          <ac:spMkLst>
            <pc:docMk/>
            <pc:sldMk cId="2896469867" sldId="281"/>
            <ac:spMk id="3" creationId="{84BC98D0-DB12-ED4E-8192-5D4641C78279}"/>
          </ac:spMkLst>
        </pc:spChg>
      </pc:sldChg>
      <pc:sldChg chg="modSp new mod">
        <pc:chgData name="Tulimieri, Duncan" userId="03c543d0-e70e-453c-9896-f7afbb0b7e9c" providerId="ADAL" clId="{256A88B3-0DAE-0C4C-8F3C-492156CB0F92}" dt="2021-03-20T15:19:33.953" v="13638" actId="15"/>
        <pc:sldMkLst>
          <pc:docMk/>
          <pc:sldMk cId="134558628" sldId="282"/>
        </pc:sldMkLst>
        <pc:spChg chg="mod">
          <ac:chgData name="Tulimieri, Duncan" userId="03c543d0-e70e-453c-9896-f7afbb0b7e9c" providerId="ADAL" clId="{256A88B3-0DAE-0C4C-8F3C-492156CB0F92}" dt="2021-03-18T13:52:58.191" v="10314" actId="20577"/>
          <ac:spMkLst>
            <pc:docMk/>
            <pc:sldMk cId="134558628" sldId="282"/>
            <ac:spMk id="2" creationId="{A3C68D1B-BB1E-804B-A8E6-BCC187769CD6}"/>
          </ac:spMkLst>
        </pc:spChg>
        <pc:spChg chg="mod">
          <ac:chgData name="Tulimieri, Duncan" userId="03c543d0-e70e-453c-9896-f7afbb0b7e9c" providerId="ADAL" clId="{256A88B3-0DAE-0C4C-8F3C-492156CB0F92}" dt="2021-03-20T15:19:33.953" v="13638" actId="15"/>
          <ac:spMkLst>
            <pc:docMk/>
            <pc:sldMk cId="134558628" sldId="282"/>
            <ac:spMk id="3" creationId="{01E51611-83E3-7F4B-AB6C-9E159BF428DE}"/>
          </ac:spMkLst>
        </pc:spChg>
      </pc:sldChg>
      <pc:sldChg chg="addSp modSp new mod modNotesTx">
        <pc:chgData name="Tulimieri, Duncan" userId="03c543d0-e70e-453c-9896-f7afbb0b7e9c" providerId="ADAL" clId="{256A88B3-0DAE-0C4C-8F3C-492156CB0F92}" dt="2021-03-18T13:59:35.634" v="10956" actId="14100"/>
        <pc:sldMkLst>
          <pc:docMk/>
          <pc:sldMk cId="3517553459" sldId="283"/>
        </pc:sldMkLst>
        <pc:spChg chg="mod">
          <ac:chgData name="Tulimieri, Duncan" userId="03c543d0-e70e-453c-9896-f7afbb0b7e9c" providerId="ADAL" clId="{256A88B3-0DAE-0C4C-8F3C-492156CB0F92}" dt="2021-03-18T13:58:35.357" v="10824" actId="20577"/>
          <ac:spMkLst>
            <pc:docMk/>
            <pc:sldMk cId="3517553459" sldId="283"/>
            <ac:spMk id="2" creationId="{623CF6BA-9872-2449-B594-DBA985715C58}"/>
          </ac:spMkLst>
        </pc:spChg>
        <pc:spChg chg="mod">
          <ac:chgData name="Tulimieri, Duncan" userId="03c543d0-e70e-453c-9896-f7afbb0b7e9c" providerId="ADAL" clId="{256A88B3-0DAE-0C4C-8F3C-492156CB0F92}" dt="2021-03-18T13:58:38.611" v="10843" actId="20577"/>
          <ac:spMkLst>
            <pc:docMk/>
            <pc:sldMk cId="3517553459" sldId="283"/>
            <ac:spMk id="3" creationId="{68FF5588-AA69-3D48-A7AD-81B424301037}"/>
          </ac:spMkLst>
        </pc:spChg>
        <pc:picChg chg="add mod">
          <ac:chgData name="Tulimieri, Duncan" userId="03c543d0-e70e-453c-9896-f7afbb0b7e9c" providerId="ADAL" clId="{256A88B3-0DAE-0C4C-8F3C-492156CB0F92}" dt="2021-03-18T13:59:35.634" v="10956" actId="14100"/>
          <ac:picMkLst>
            <pc:docMk/>
            <pc:sldMk cId="3517553459" sldId="283"/>
            <ac:picMk id="4" creationId="{9D334406-E919-2B47-B1FC-5564E8F947A6}"/>
          </ac:picMkLst>
        </pc:picChg>
      </pc:sldChg>
      <pc:sldChg chg="addSp modSp new mod">
        <pc:chgData name="Tulimieri, Duncan" userId="03c543d0-e70e-453c-9896-f7afbb0b7e9c" providerId="ADAL" clId="{256A88B3-0DAE-0C4C-8F3C-492156CB0F92}" dt="2021-03-18T14:43:59.297" v="10987" actId="1076"/>
        <pc:sldMkLst>
          <pc:docMk/>
          <pc:sldMk cId="3081717932" sldId="284"/>
        </pc:sldMkLst>
        <pc:spChg chg="mod">
          <ac:chgData name="Tulimieri, Duncan" userId="03c543d0-e70e-453c-9896-f7afbb0b7e9c" providerId="ADAL" clId="{256A88B3-0DAE-0C4C-8F3C-492156CB0F92}" dt="2021-03-18T14:00:27.293" v="10964" actId="20577"/>
          <ac:spMkLst>
            <pc:docMk/>
            <pc:sldMk cId="3081717932" sldId="284"/>
            <ac:spMk id="2" creationId="{AA95AFBD-D60B-2844-A3E9-60C38833AFC6}"/>
          </ac:spMkLst>
        </pc:spChg>
        <pc:spChg chg="mod">
          <ac:chgData name="Tulimieri, Duncan" userId="03c543d0-e70e-453c-9896-f7afbb0b7e9c" providerId="ADAL" clId="{256A88B3-0DAE-0C4C-8F3C-492156CB0F92}" dt="2021-03-18T14:42:58.222" v="10985" actId="15"/>
          <ac:spMkLst>
            <pc:docMk/>
            <pc:sldMk cId="3081717932" sldId="284"/>
            <ac:spMk id="3" creationId="{01032D64-B3D0-2748-AA0B-BFDC52F9B6F4}"/>
          </ac:spMkLst>
        </pc:spChg>
        <pc:picChg chg="add mod">
          <ac:chgData name="Tulimieri, Duncan" userId="03c543d0-e70e-453c-9896-f7afbb0b7e9c" providerId="ADAL" clId="{256A88B3-0DAE-0C4C-8F3C-492156CB0F92}" dt="2021-03-18T14:43:59.297" v="10987" actId="1076"/>
          <ac:picMkLst>
            <pc:docMk/>
            <pc:sldMk cId="3081717932" sldId="284"/>
            <ac:picMk id="4" creationId="{84F871E6-7B40-804D-ACBE-BDCF120412EC}"/>
          </ac:picMkLst>
        </pc:picChg>
      </pc:sldChg>
      <pc:sldChg chg="modSp new mod modNotesTx">
        <pc:chgData name="Tulimieri, Duncan" userId="03c543d0-e70e-453c-9896-f7afbb0b7e9c" providerId="ADAL" clId="{256A88B3-0DAE-0C4C-8F3C-492156CB0F92}" dt="2021-03-18T14:47:06.881" v="11439" actId="5793"/>
        <pc:sldMkLst>
          <pc:docMk/>
          <pc:sldMk cId="2056596063" sldId="285"/>
        </pc:sldMkLst>
        <pc:spChg chg="mod">
          <ac:chgData name="Tulimieri, Duncan" userId="03c543d0-e70e-453c-9896-f7afbb0b7e9c" providerId="ADAL" clId="{256A88B3-0DAE-0C4C-8F3C-492156CB0F92}" dt="2021-03-18T14:44:33.934" v="11009" actId="20577"/>
          <ac:spMkLst>
            <pc:docMk/>
            <pc:sldMk cId="2056596063" sldId="285"/>
            <ac:spMk id="2" creationId="{7124AE73-BF93-FA49-BD5C-D0D3B55653CE}"/>
          </ac:spMkLst>
        </pc:spChg>
        <pc:spChg chg="mod">
          <ac:chgData name="Tulimieri, Duncan" userId="03c543d0-e70e-453c-9896-f7afbb0b7e9c" providerId="ADAL" clId="{256A88B3-0DAE-0C4C-8F3C-492156CB0F92}" dt="2021-03-18T14:46:29.212" v="11348" actId="20577"/>
          <ac:spMkLst>
            <pc:docMk/>
            <pc:sldMk cId="2056596063" sldId="285"/>
            <ac:spMk id="3" creationId="{FBFC5F8C-4531-1D47-8141-5FCED1BE989B}"/>
          </ac:spMkLst>
        </pc:spChg>
      </pc:sldChg>
      <pc:sldChg chg="modSp new mod">
        <pc:chgData name="Tulimieri, Duncan" userId="03c543d0-e70e-453c-9896-f7afbb0b7e9c" providerId="ADAL" clId="{256A88B3-0DAE-0C4C-8F3C-492156CB0F92}" dt="2021-03-18T14:59:45.657" v="11943" actId="20577"/>
        <pc:sldMkLst>
          <pc:docMk/>
          <pc:sldMk cId="1987176208" sldId="286"/>
        </pc:sldMkLst>
        <pc:spChg chg="mod">
          <ac:chgData name="Tulimieri, Duncan" userId="03c543d0-e70e-453c-9896-f7afbb0b7e9c" providerId="ADAL" clId="{256A88B3-0DAE-0C4C-8F3C-492156CB0F92}" dt="2021-03-18T14:53:39.188" v="11452" actId="20577"/>
          <ac:spMkLst>
            <pc:docMk/>
            <pc:sldMk cId="1987176208" sldId="286"/>
            <ac:spMk id="2" creationId="{0BFC200F-89C8-CD4D-B40E-2D2DFFF6D045}"/>
          </ac:spMkLst>
        </pc:spChg>
        <pc:spChg chg="mod">
          <ac:chgData name="Tulimieri, Duncan" userId="03c543d0-e70e-453c-9896-f7afbb0b7e9c" providerId="ADAL" clId="{256A88B3-0DAE-0C4C-8F3C-492156CB0F92}" dt="2021-03-18T14:59:45.657" v="11943" actId="20577"/>
          <ac:spMkLst>
            <pc:docMk/>
            <pc:sldMk cId="1987176208" sldId="286"/>
            <ac:spMk id="3" creationId="{209021E9-A6C5-8446-9845-03E90F172E9B}"/>
          </ac:spMkLst>
        </pc:spChg>
      </pc:sldChg>
      <pc:sldChg chg="addSp modSp new mod modNotesTx">
        <pc:chgData name="Tulimieri, Duncan" userId="03c543d0-e70e-453c-9896-f7afbb0b7e9c" providerId="ADAL" clId="{256A88B3-0DAE-0C4C-8F3C-492156CB0F92}" dt="2021-03-20T15:40:26.152" v="13639"/>
        <pc:sldMkLst>
          <pc:docMk/>
          <pc:sldMk cId="1065119873" sldId="287"/>
        </pc:sldMkLst>
        <pc:spChg chg="mod">
          <ac:chgData name="Tulimieri, Duncan" userId="03c543d0-e70e-453c-9896-f7afbb0b7e9c" providerId="ADAL" clId="{256A88B3-0DAE-0C4C-8F3C-492156CB0F92}" dt="2021-03-18T14:59:36.906" v="11916" actId="20577"/>
          <ac:spMkLst>
            <pc:docMk/>
            <pc:sldMk cId="1065119873" sldId="287"/>
            <ac:spMk id="2" creationId="{B7B49F1B-A7DE-E341-B73F-51B9E59428AE}"/>
          </ac:spMkLst>
        </pc:spChg>
        <pc:spChg chg="mod">
          <ac:chgData name="Tulimieri, Duncan" userId="03c543d0-e70e-453c-9896-f7afbb0b7e9c" providerId="ADAL" clId="{256A88B3-0DAE-0C4C-8F3C-492156CB0F92}" dt="2021-03-18T14:59:50.500" v="11951" actId="15"/>
          <ac:spMkLst>
            <pc:docMk/>
            <pc:sldMk cId="1065119873" sldId="287"/>
            <ac:spMk id="3" creationId="{038BE704-FB12-2345-B734-C43C0FA1CE49}"/>
          </ac:spMkLst>
        </pc:spChg>
        <pc:spChg chg="add mod">
          <ac:chgData name="Tulimieri, Duncan" userId="03c543d0-e70e-453c-9896-f7afbb0b7e9c" providerId="ADAL" clId="{256A88B3-0DAE-0C4C-8F3C-492156CB0F92}" dt="2021-03-20T15:40:26.152" v="13639"/>
          <ac:spMkLst>
            <pc:docMk/>
            <pc:sldMk cId="1065119873" sldId="287"/>
            <ac:spMk id="5" creationId="{2F6BBC3D-A5D4-354D-ACD7-34FE53ED7FCE}"/>
          </ac:spMkLst>
        </pc:spChg>
        <pc:picChg chg="add mod">
          <ac:chgData name="Tulimieri, Duncan" userId="03c543d0-e70e-453c-9896-f7afbb0b7e9c" providerId="ADAL" clId="{256A88B3-0DAE-0C4C-8F3C-492156CB0F92}" dt="2021-03-18T15:00:06.196" v="11954" actId="1076"/>
          <ac:picMkLst>
            <pc:docMk/>
            <pc:sldMk cId="1065119873" sldId="287"/>
            <ac:picMk id="4" creationId="{221156FB-D2AB-6B48-A18C-94CA1847C379}"/>
          </ac:picMkLst>
        </pc:picChg>
      </pc:sldChg>
      <pc:sldChg chg="modSp new mod">
        <pc:chgData name="Tulimieri, Duncan" userId="03c543d0-e70e-453c-9896-f7afbb0b7e9c" providerId="ADAL" clId="{256A88B3-0DAE-0C4C-8F3C-492156CB0F92}" dt="2021-03-18T15:10:06.021" v="12545" actId="20577"/>
        <pc:sldMkLst>
          <pc:docMk/>
          <pc:sldMk cId="1809371874" sldId="288"/>
        </pc:sldMkLst>
        <pc:spChg chg="mod">
          <ac:chgData name="Tulimieri, Duncan" userId="03c543d0-e70e-453c-9896-f7afbb0b7e9c" providerId="ADAL" clId="{256A88B3-0DAE-0C4C-8F3C-492156CB0F92}" dt="2021-03-18T15:08:46.558" v="12358" actId="20577"/>
          <ac:spMkLst>
            <pc:docMk/>
            <pc:sldMk cId="1809371874" sldId="288"/>
            <ac:spMk id="2" creationId="{BFC4B343-220F-D041-9346-86EEF62676CA}"/>
          </ac:spMkLst>
        </pc:spChg>
        <pc:spChg chg="mod">
          <ac:chgData name="Tulimieri, Duncan" userId="03c543d0-e70e-453c-9896-f7afbb0b7e9c" providerId="ADAL" clId="{256A88B3-0DAE-0C4C-8F3C-492156CB0F92}" dt="2021-03-18T15:10:06.021" v="12545" actId="20577"/>
          <ac:spMkLst>
            <pc:docMk/>
            <pc:sldMk cId="1809371874" sldId="288"/>
            <ac:spMk id="3" creationId="{41A78523-2AC5-DC4A-AA74-13EAD59F4C9A}"/>
          </ac:spMkLst>
        </pc:spChg>
      </pc:sldChg>
      <pc:sldChg chg="modSp new del mod">
        <pc:chgData name="Tulimieri, Duncan" userId="03c543d0-e70e-453c-9896-f7afbb0b7e9c" providerId="ADAL" clId="{256A88B3-0DAE-0C4C-8F3C-492156CB0F92}" dt="2021-03-18T15:31:11.705" v="13158" actId="2696"/>
        <pc:sldMkLst>
          <pc:docMk/>
          <pc:sldMk cId="1191247494" sldId="289"/>
        </pc:sldMkLst>
        <pc:spChg chg="mod">
          <ac:chgData name="Tulimieri, Duncan" userId="03c543d0-e70e-453c-9896-f7afbb0b7e9c" providerId="ADAL" clId="{256A88B3-0DAE-0C4C-8F3C-492156CB0F92}" dt="2021-03-18T15:27:00.935" v="12967" actId="20577"/>
          <ac:spMkLst>
            <pc:docMk/>
            <pc:sldMk cId="1191247494" sldId="289"/>
            <ac:spMk id="2" creationId="{B3C8C335-814B-C446-BAB4-254FC722AB11}"/>
          </ac:spMkLst>
        </pc:spChg>
        <pc:spChg chg="mod">
          <ac:chgData name="Tulimieri, Duncan" userId="03c543d0-e70e-453c-9896-f7afbb0b7e9c" providerId="ADAL" clId="{256A88B3-0DAE-0C4C-8F3C-492156CB0F92}" dt="2021-03-18T15:31:02.681" v="13152" actId="21"/>
          <ac:spMkLst>
            <pc:docMk/>
            <pc:sldMk cId="1191247494" sldId="289"/>
            <ac:spMk id="3" creationId="{FE18FCF6-627C-0F4C-9C4B-7B4694A4F19D}"/>
          </ac:spMkLst>
        </pc:spChg>
      </pc:sldChg>
      <pc:sldChg chg="addSp delSp modSp new mod">
        <pc:chgData name="Tulimieri, Duncan" userId="03c543d0-e70e-453c-9896-f7afbb0b7e9c" providerId="ADAL" clId="{256A88B3-0DAE-0C4C-8F3C-492156CB0F92}" dt="2021-03-18T17:01:07.969" v="13228" actId="1076"/>
        <pc:sldMkLst>
          <pc:docMk/>
          <pc:sldMk cId="4146938538" sldId="289"/>
        </pc:sldMkLst>
        <pc:spChg chg="mod">
          <ac:chgData name="Tulimieri, Duncan" userId="03c543d0-e70e-453c-9896-f7afbb0b7e9c" providerId="ADAL" clId="{256A88B3-0DAE-0C4C-8F3C-492156CB0F92}" dt="2021-03-18T15:33:16.713" v="13175" actId="20577"/>
          <ac:spMkLst>
            <pc:docMk/>
            <pc:sldMk cId="4146938538" sldId="289"/>
            <ac:spMk id="2" creationId="{3C488303-B8E5-C649-9B09-BE6007C56BC0}"/>
          </ac:spMkLst>
        </pc:spChg>
        <pc:spChg chg="add del mod">
          <ac:chgData name="Tulimieri, Duncan" userId="03c543d0-e70e-453c-9896-f7afbb0b7e9c" providerId="ADAL" clId="{256A88B3-0DAE-0C4C-8F3C-492156CB0F92}" dt="2021-03-18T17:01:03.685" v="13226" actId="20577"/>
          <ac:spMkLst>
            <pc:docMk/>
            <pc:sldMk cId="4146938538" sldId="289"/>
            <ac:spMk id="3" creationId="{9ED1E2A7-D435-334C-878A-772CC467914D}"/>
          </ac:spMkLst>
        </pc:spChg>
        <pc:picChg chg="add del mod">
          <ac:chgData name="Tulimieri, Duncan" userId="03c543d0-e70e-453c-9896-f7afbb0b7e9c" providerId="ADAL" clId="{256A88B3-0DAE-0C4C-8F3C-492156CB0F92}" dt="2021-03-18T17:00:52.637" v="13180"/>
          <ac:picMkLst>
            <pc:docMk/>
            <pc:sldMk cId="4146938538" sldId="289"/>
            <ac:picMk id="4" creationId="{CC98E1C7-9248-884B-9E57-3AABE5F427C2}"/>
          </ac:picMkLst>
        </pc:picChg>
        <pc:picChg chg="add mod">
          <ac:chgData name="Tulimieri, Duncan" userId="03c543d0-e70e-453c-9896-f7afbb0b7e9c" providerId="ADAL" clId="{256A88B3-0DAE-0C4C-8F3C-492156CB0F92}" dt="2021-03-18T17:01:07.969" v="13228" actId="1076"/>
          <ac:picMkLst>
            <pc:docMk/>
            <pc:sldMk cId="4146938538" sldId="289"/>
            <ac:picMk id="5" creationId="{8A8C5922-5E9F-F043-B892-9F43BFCBB72D}"/>
          </ac:picMkLst>
        </pc:picChg>
      </pc:sldChg>
      <pc:sldChg chg="addSp delSp modSp add mod modNotesTx">
        <pc:chgData name="Tulimieri, Duncan" userId="03c543d0-e70e-453c-9896-f7afbb0b7e9c" providerId="ADAL" clId="{256A88B3-0DAE-0C4C-8F3C-492156CB0F92}" dt="2021-03-18T17:01:58.274" v="13233" actId="20577"/>
        <pc:sldMkLst>
          <pc:docMk/>
          <pc:sldMk cId="2958043362" sldId="290"/>
        </pc:sldMkLst>
        <pc:picChg chg="del">
          <ac:chgData name="Tulimieri, Duncan" userId="03c543d0-e70e-453c-9896-f7afbb0b7e9c" providerId="ADAL" clId="{256A88B3-0DAE-0C4C-8F3C-492156CB0F92}" dt="2021-03-18T17:01:36.245" v="13230" actId="478"/>
          <ac:picMkLst>
            <pc:docMk/>
            <pc:sldMk cId="2958043362" sldId="290"/>
            <ac:picMk id="4" creationId="{221156FB-D2AB-6B48-A18C-94CA1847C379}"/>
          </ac:picMkLst>
        </pc:picChg>
        <pc:picChg chg="add mod">
          <ac:chgData name="Tulimieri, Duncan" userId="03c543d0-e70e-453c-9896-f7afbb0b7e9c" providerId="ADAL" clId="{256A88B3-0DAE-0C4C-8F3C-492156CB0F92}" dt="2021-03-18T17:01:39.062" v="13232" actId="1076"/>
          <ac:picMkLst>
            <pc:docMk/>
            <pc:sldMk cId="2958043362" sldId="290"/>
            <ac:picMk id="5" creationId="{24FD4C86-0F6E-8940-8D1B-B77B1D83C58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96752-E398-564B-9545-C8E1009D1282}" type="datetimeFigureOut">
              <a:rPr lang="en-US" smtClean="0"/>
              <a:t>3/18/21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A905B-125E-CE4F-BAAB-4C374A15E240}" type="slidenum">
              <a:rPr lang="en-US" smtClean="0"/>
              <a:t>‹#›</a:t>
            </a:fld>
            <a:endParaRPr lang="en-US"/>
          </a:p>
        </p:txBody>
      </p:sp>
    </p:spTree>
    <p:extLst>
      <p:ext uri="{BB962C8B-B14F-4D97-AF65-F5344CB8AC3E}">
        <p14:creationId xmlns:p14="http://schemas.microsoft.com/office/powerpoint/2010/main" val="1876990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Path length randomly chosen to “prevent participants from using motion duration as a cue”</a:t>
            </a:r>
          </a:p>
        </p:txBody>
      </p:sp>
      <p:sp>
        <p:nvSpPr>
          <p:cNvPr id="4" name="Slide Number Placeholder 3"/>
          <p:cNvSpPr>
            <a:spLocks noGrp="1"/>
          </p:cNvSpPr>
          <p:nvPr>
            <p:ph type="sldNum" sz="quarter" idx="5"/>
          </p:nvPr>
        </p:nvSpPr>
        <p:spPr/>
        <p:txBody>
          <a:bodyPr/>
          <a:lstStyle/>
          <a:p>
            <a:fld id="{F25A905B-125E-CE4F-BAAB-4C374A15E240}" type="slidenum">
              <a:rPr lang="en-US" smtClean="0"/>
              <a:t>9</a:t>
            </a:fld>
            <a:endParaRPr lang="en-US"/>
          </a:p>
        </p:txBody>
      </p:sp>
    </p:spTree>
    <p:extLst>
      <p:ext uri="{BB962C8B-B14F-4D97-AF65-F5344CB8AC3E}">
        <p14:creationId xmlns:p14="http://schemas.microsoft.com/office/powerpoint/2010/main" val="411400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EMDs – response depends on surface pattern: response optima shifted toward larger velocities </a:t>
            </a:r>
          </a:p>
        </p:txBody>
      </p:sp>
      <p:sp>
        <p:nvSpPr>
          <p:cNvPr id="4" name="Slide Number Placeholder 3"/>
          <p:cNvSpPr>
            <a:spLocks noGrp="1"/>
          </p:cNvSpPr>
          <p:nvPr>
            <p:ph type="sldNum" sz="quarter" idx="5"/>
          </p:nvPr>
        </p:nvSpPr>
        <p:spPr/>
        <p:txBody>
          <a:bodyPr/>
          <a:lstStyle/>
          <a:p>
            <a:fld id="{F25A905B-125E-CE4F-BAAB-4C374A15E240}" type="slidenum">
              <a:rPr lang="en-US" smtClean="0"/>
              <a:t>34</a:t>
            </a:fld>
            <a:endParaRPr lang="en-US"/>
          </a:p>
        </p:txBody>
      </p:sp>
    </p:spTree>
    <p:extLst>
      <p:ext uri="{BB962C8B-B14F-4D97-AF65-F5344CB8AC3E}">
        <p14:creationId xmlns:p14="http://schemas.microsoft.com/office/powerpoint/2010/main" val="2740819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Sounds like tv static </a:t>
            </a:r>
          </a:p>
        </p:txBody>
      </p:sp>
      <p:sp>
        <p:nvSpPr>
          <p:cNvPr id="4" name="Slide Number Placeholder 3"/>
          <p:cNvSpPr>
            <a:spLocks noGrp="1"/>
          </p:cNvSpPr>
          <p:nvPr>
            <p:ph type="sldNum" sz="quarter" idx="5"/>
          </p:nvPr>
        </p:nvSpPr>
        <p:spPr/>
        <p:txBody>
          <a:bodyPr/>
          <a:lstStyle/>
          <a:p>
            <a:fld id="{F25A905B-125E-CE4F-BAAB-4C374A15E240}" type="slidenum">
              <a:rPr lang="en-US" smtClean="0"/>
              <a:t>10</a:t>
            </a:fld>
            <a:endParaRPr lang="en-US"/>
          </a:p>
        </p:txBody>
      </p:sp>
    </p:spTree>
    <p:extLst>
      <p:ext uri="{BB962C8B-B14F-4D97-AF65-F5344CB8AC3E}">
        <p14:creationId xmlns:p14="http://schemas.microsoft.com/office/powerpoint/2010/main" val="1518469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Participants perceived the velocity of the surface as faster when they measured it from tactile motion, with the hand world stationary, than when they measured it from kinesthesia </a:t>
            </a:r>
          </a:p>
          <a:p>
            <a:pPr marL="171450" indent="-171450">
              <a:buFontTx/>
              <a:buChar char="-"/>
            </a:pPr>
            <a:r>
              <a:rPr lang="en-US" dirty="0"/>
              <a:t>If moving stimulus on stationary sensory, more likely to perceive that stimulus as faster </a:t>
            </a:r>
          </a:p>
          <a:p>
            <a:pPr marL="171450" indent="-171450">
              <a:buFontTx/>
              <a:buChar char="-"/>
            </a:pPr>
            <a:r>
              <a:rPr lang="en-US" dirty="0"/>
              <a:t>Slopes: KT: 0.048 and TK: 0.039</a:t>
            </a:r>
          </a:p>
          <a:p>
            <a:pPr marL="628650" lvl="1" indent="-171450">
              <a:buFontTx/>
              <a:buChar char="-"/>
            </a:pPr>
            <a:r>
              <a:rPr lang="en-US" dirty="0"/>
              <a:t>Task slightly easier in KT than TK </a:t>
            </a:r>
          </a:p>
          <a:p>
            <a:pPr marL="171450" lvl="0" indent="-171450">
              <a:buFontTx/>
              <a:buChar char="-"/>
            </a:pPr>
            <a:r>
              <a:rPr lang="en-US" dirty="0"/>
              <a:t>JND – similar across conditions </a:t>
            </a:r>
          </a:p>
          <a:p>
            <a:pPr marL="628650" lvl="1" indent="-171450">
              <a:buFontTx/>
              <a:buChar char="-"/>
            </a:pPr>
            <a:r>
              <a:rPr lang="en-US" dirty="0"/>
              <a:t>TT: 11.8 mm/s (95% CI, 10.0-14.0 mm/s)</a:t>
            </a:r>
          </a:p>
          <a:p>
            <a:pPr marL="628650" lvl="1" indent="-171450">
              <a:buFontTx/>
              <a:buChar char="-"/>
            </a:pPr>
            <a:r>
              <a:rPr lang="en-US" dirty="0"/>
              <a:t>KK: 12.1 mm/s (95% CI, 10.3-14.6 mm/s)</a:t>
            </a:r>
          </a:p>
          <a:p>
            <a:pPr marL="171450" lvl="0" indent="-171450">
              <a:buFontTx/>
              <a:buChar char="-"/>
            </a:pPr>
            <a:endParaRPr lang="en-US" dirty="0"/>
          </a:p>
        </p:txBody>
      </p:sp>
      <p:sp>
        <p:nvSpPr>
          <p:cNvPr id="4" name="Slide Number Placeholder 3"/>
          <p:cNvSpPr>
            <a:spLocks noGrp="1"/>
          </p:cNvSpPr>
          <p:nvPr>
            <p:ph type="sldNum" sz="quarter" idx="5"/>
          </p:nvPr>
        </p:nvSpPr>
        <p:spPr/>
        <p:txBody>
          <a:bodyPr/>
          <a:lstStyle/>
          <a:p>
            <a:fld id="{F25A905B-125E-CE4F-BAAB-4C374A15E240}" type="slidenum">
              <a:rPr lang="en-US" smtClean="0"/>
              <a:t>20</a:t>
            </a:fld>
            <a:endParaRPr lang="en-US"/>
          </a:p>
        </p:txBody>
      </p:sp>
    </p:spTree>
    <p:extLst>
      <p:ext uri="{BB962C8B-B14F-4D97-AF65-F5344CB8AC3E}">
        <p14:creationId xmlns:p14="http://schemas.microsoft.com/office/powerpoint/2010/main" val="1523901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Smooth PSE</a:t>
            </a:r>
          </a:p>
          <a:p>
            <a:pPr marL="628650" lvl="1" indent="-171450">
              <a:buFontTx/>
              <a:buChar char="-"/>
            </a:pPr>
            <a:r>
              <a:rPr lang="en-US" dirty="0"/>
              <a:t>KT: 2.9 mm/s (95 CI, -2.5 – 8.8 mm/s)</a:t>
            </a:r>
          </a:p>
          <a:p>
            <a:pPr marL="628650" lvl="1" indent="-171450">
              <a:buFontTx/>
              <a:buChar char="-"/>
            </a:pPr>
            <a:r>
              <a:rPr lang="en-US" dirty="0"/>
              <a:t>TK: 4.3 mm/s (95 CI, 0.24 - 8.9 mm/s)</a:t>
            </a:r>
          </a:p>
          <a:p>
            <a:pPr marL="171450" lvl="0" indent="-171450">
              <a:buFontTx/>
              <a:buChar char="-"/>
            </a:pPr>
            <a:r>
              <a:rPr lang="en-US" dirty="0"/>
              <a:t>Low PSE</a:t>
            </a:r>
          </a:p>
          <a:p>
            <a:pPr marL="628650" lvl="1" indent="-171450">
              <a:buFontTx/>
              <a:buChar char="-"/>
            </a:pPr>
            <a:r>
              <a:rPr lang="en-US" dirty="0"/>
              <a:t>KT: -9.5 mm/s (95 CI, -16.1 - -3.5 mm/s)</a:t>
            </a:r>
          </a:p>
          <a:p>
            <a:pPr marL="628650" lvl="1" indent="-171450">
              <a:buFontTx/>
              <a:buChar char="-"/>
            </a:pPr>
            <a:r>
              <a:rPr lang="en-US" dirty="0"/>
              <a:t>TK: 9.6 mm/s (95 CI, 5.0 – 14.6 mm/s)</a:t>
            </a:r>
          </a:p>
          <a:p>
            <a:pPr marL="171450" lvl="0" indent="-171450">
              <a:buFontTx/>
              <a:buChar char="-"/>
            </a:pPr>
            <a:r>
              <a:rPr lang="en-US" dirty="0"/>
              <a:t>High PSE </a:t>
            </a:r>
          </a:p>
          <a:p>
            <a:pPr marL="628650" lvl="1" indent="-171450">
              <a:buFontTx/>
              <a:buChar char="-"/>
            </a:pPr>
            <a:r>
              <a:rPr lang="en-US" dirty="0"/>
              <a:t>KT: -10.4 mm/s (95 CI, -17.0 - -4.7 mm/s)</a:t>
            </a:r>
          </a:p>
          <a:p>
            <a:pPr marL="628650" lvl="1" indent="-171450">
              <a:buFontTx/>
              <a:buChar char="-"/>
            </a:pPr>
            <a:r>
              <a:rPr lang="en-US" dirty="0"/>
              <a:t>TK: 21.2 mm/s (95 CI, 15.3 – 28.8 mm/s)</a:t>
            </a:r>
          </a:p>
          <a:p>
            <a:pPr marL="171450" lvl="0" indent="-171450">
              <a:buFontTx/>
              <a:buChar char="-"/>
            </a:pPr>
            <a:r>
              <a:rPr lang="en-US" dirty="0"/>
              <a:t>Tactile sensed spatial frequency modulated the haptic version of Aubert-</a:t>
            </a:r>
            <a:r>
              <a:rPr lang="en-US" dirty="0" err="1"/>
              <a:t>Fleischl</a:t>
            </a:r>
            <a:r>
              <a:rPr lang="en-US" dirty="0"/>
              <a:t> illusion </a:t>
            </a:r>
          </a:p>
        </p:txBody>
      </p:sp>
      <p:sp>
        <p:nvSpPr>
          <p:cNvPr id="4" name="Slide Number Placeholder 3"/>
          <p:cNvSpPr>
            <a:spLocks noGrp="1"/>
          </p:cNvSpPr>
          <p:nvPr>
            <p:ph type="sldNum" sz="quarter" idx="5"/>
          </p:nvPr>
        </p:nvSpPr>
        <p:spPr/>
        <p:txBody>
          <a:bodyPr/>
          <a:lstStyle/>
          <a:p>
            <a:fld id="{F25A905B-125E-CE4F-BAAB-4C374A15E240}" type="slidenum">
              <a:rPr lang="en-US" smtClean="0"/>
              <a:t>23</a:t>
            </a:fld>
            <a:endParaRPr lang="en-US"/>
          </a:p>
        </p:txBody>
      </p:sp>
    </p:spTree>
    <p:extLst>
      <p:ext uri="{BB962C8B-B14F-4D97-AF65-F5344CB8AC3E}">
        <p14:creationId xmlns:p14="http://schemas.microsoft.com/office/powerpoint/2010/main" val="1310325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1</m:t>
                        </m:r>
                      </m:sub>
                    </m:sSub>
                  </m:oMath>
                </a14:m>
                <a:r>
                  <a:rPr lang="en-US" dirty="0"/>
                  <a:t> = -1.5 (p=0.018)</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Difference in noise predicted the size of the bias and thus the magnitude of the illusion </a:t>
                </a:r>
              </a:p>
              <a:p>
                <a:endParaRPr lang="en-US" dirty="0"/>
              </a:p>
            </p:txBody>
          </p:sp>
        </mc:Choice>
        <mc:Fallback>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a:latin typeface="Cambria Math" panose="02040503050406030204" pitchFamily="18" charset="0"/>
                  </a:rPr>
                  <a:t>𝛼_1</a:t>
                </a:r>
                <a:r>
                  <a:rPr lang="en-US" dirty="0"/>
                  <a:t> = -1.5 (p=0.018)</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Difference in noise predicted the size of the bias and thus the magnitude of the illusion </a:t>
                </a:r>
              </a:p>
              <a:p>
                <a:endParaRPr lang="en-US" dirty="0"/>
              </a:p>
            </p:txBody>
          </p:sp>
        </mc:Fallback>
      </mc:AlternateContent>
      <p:sp>
        <p:nvSpPr>
          <p:cNvPr id="4" name="Slide Number Placeholder 3"/>
          <p:cNvSpPr>
            <a:spLocks noGrp="1"/>
          </p:cNvSpPr>
          <p:nvPr>
            <p:ph type="sldNum" sz="quarter" idx="5"/>
          </p:nvPr>
        </p:nvSpPr>
        <p:spPr/>
        <p:txBody>
          <a:bodyPr/>
          <a:lstStyle/>
          <a:p>
            <a:fld id="{F25A905B-125E-CE4F-BAAB-4C374A15E240}" type="slidenum">
              <a:rPr lang="en-US" smtClean="0"/>
              <a:t>27</a:t>
            </a:fld>
            <a:endParaRPr lang="en-US"/>
          </a:p>
        </p:txBody>
      </p:sp>
    </p:spTree>
    <p:extLst>
      <p:ext uri="{BB962C8B-B14F-4D97-AF65-F5344CB8AC3E}">
        <p14:creationId xmlns:p14="http://schemas.microsoft.com/office/powerpoint/2010/main" val="237428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5A905B-125E-CE4F-BAAB-4C374A15E240}" type="slidenum">
              <a:rPr lang="en-US" smtClean="0"/>
              <a:t>28</a:t>
            </a:fld>
            <a:endParaRPr lang="en-US"/>
          </a:p>
        </p:txBody>
      </p:sp>
    </p:spTree>
    <p:extLst>
      <p:ext uri="{BB962C8B-B14F-4D97-AF65-F5344CB8AC3E}">
        <p14:creationId xmlns:p14="http://schemas.microsoft.com/office/powerpoint/2010/main" val="1262490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While pursuing, the belt did not significantly affect the response </a:t>
            </a:r>
          </a:p>
        </p:txBody>
      </p:sp>
      <p:sp>
        <p:nvSpPr>
          <p:cNvPr id="4" name="Slide Number Placeholder 3"/>
          <p:cNvSpPr>
            <a:spLocks noGrp="1"/>
          </p:cNvSpPr>
          <p:nvPr>
            <p:ph type="sldNum" sz="quarter" idx="5"/>
          </p:nvPr>
        </p:nvSpPr>
        <p:spPr/>
        <p:txBody>
          <a:bodyPr/>
          <a:lstStyle/>
          <a:p>
            <a:fld id="{F25A905B-125E-CE4F-BAAB-4C374A15E240}" type="slidenum">
              <a:rPr lang="en-US" smtClean="0"/>
              <a:t>29</a:t>
            </a:fld>
            <a:endParaRPr lang="en-US"/>
          </a:p>
        </p:txBody>
      </p:sp>
    </p:spTree>
    <p:extLst>
      <p:ext uri="{BB962C8B-B14F-4D97-AF65-F5344CB8AC3E}">
        <p14:creationId xmlns:p14="http://schemas.microsoft.com/office/powerpoint/2010/main" val="1795375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JND: provide estimate for discriminability of two stimuli </a:t>
            </a:r>
          </a:p>
          <a:p>
            <a:pPr marL="628650" lvl="1" indent="-171450">
              <a:buFontTx/>
              <a:buChar char="-"/>
            </a:pPr>
            <a:r>
              <a:rPr lang="en-US" dirty="0"/>
              <a:t>RR: 13.9 mm/s (95 CI, 12.0-15.7 mm/s) </a:t>
            </a:r>
          </a:p>
          <a:p>
            <a:pPr marL="628650" lvl="1" indent="-171450">
              <a:buFontTx/>
              <a:buChar char="-"/>
            </a:pPr>
            <a:r>
              <a:rPr lang="en-US" dirty="0"/>
              <a:t>SS: 17.6 mm/s (95 CI, 14.9-20.3 mm/s)</a:t>
            </a:r>
          </a:p>
          <a:p>
            <a:pPr marL="171450" lvl="0" indent="-171450">
              <a:buFontTx/>
              <a:buChar char="-"/>
            </a:pPr>
            <a:r>
              <a:rPr lang="en-US" dirty="0"/>
              <a:t>Speed of motion was easier to discriminate with ridged compared to smooth surface </a:t>
            </a:r>
          </a:p>
          <a:p>
            <a:pPr marL="171450" lvl="0" indent="-171450">
              <a:buFontTx/>
              <a:buChar char="-"/>
            </a:pPr>
            <a:r>
              <a:rPr lang="en-US" dirty="0"/>
              <a:t>PSE</a:t>
            </a:r>
          </a:p>
          <a:p>
            <a:pPr marL="628650" lvl="1" indent="-171450">
              <a:buFontTx/>
              <a:buChar char="-"/>
            </a:pPr>
            <a:r>
              <a:rPr lang="en-US" dirty="0"/>
              <a:t>RS: 28.5 +- 3.5 mm/s </a:t>
            </a:r>
          </a:p>
          <a:p>
            <a:pPr marL="628650" lvl="1" indent="-171450">
              <a:buFontTx/>
              <a:buChar char="-"/>
            </a:pPr>
            <a:r>
              <a:rPr lang="en-US" dirty="0"/>
              <a:t>SR: -7.1 +- 1.3 mm/s </a:t>
            </a:r>
          </a:p>
          <a:p>
            <a:pPr marL="171450" lvl="0" indent="-171450">
              <a:buFontTx/>
              <a:buChar char="-"/>
            </a:pPr>
            <a:r>
              <a:rPr lang="en-US" dirty="0"/>
              <a:t>Ridged surface was perceived as moving faster than smooth surface </a:t>
            </a:r>
          </a:p>
        </p:txBody>
      </p:sp>
      <p:sp>
        <p:nvSpPr>
          <p:cNvPr id="4" name="Slide Number Placeholder 3"/>
          <p:cNvSpPr>
            <a:spLocks noGrp="1"/>
          </p:cNvSpPr>
          <p:nvPr>
            <p:ph type="sldNum" sz="quarter" idx="5"/>
          </p:nvPr>
        </p:nvSpPr>
        <p:spPr/>
        <p:txBody>
          <a:bodyPr/>
          <a:lstStyle/>
          <a:p>
            <a:fld id="{F25A905B-125E-CE4F-BAAB-4C374A15E240}" type="slidenum">
              <a:rPr lang="en-US" smtClean="0"/>
              <a:t>31</a:t>
            </a:fld>
            <a:endParaRPr lang="en-US"/>
          </a:p>
        </p:txBody>
      </p:sp>
    </p:spTree>
    <p:extLst>
      <p:ext uri="{BB962C8B-B14F-4D97-AF65-F5344CB8AC3E}">
        <p14:creationId xmlns:p14="http://schemas.microsoft.com/office/powerpoint/2010/main" val="2949123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F25A905B-125E-CE4F-BAAB-4C374A15E240}" type="slidenum">
              <a:rPr lang="en-US" smtClean="0"/>
              <a:t>32</a:t>
            </a:fld>
            <a:endParaRPr lang="en-US"/>
          </a:p>
        </p:txBody>
      </p:sp>
    </p:spTree>
    <p:extLst>
      <p:ext uri="{BB962C8B-B14F-4D97-AF65-F5344CB8AC3E}">
        <p14:creationId xmlns:p14="http://schemas.microsoft.com/office/powerpoint/2010/main" val="1444316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04CE-3713-BE42-967D-B5EB8B3F17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6ED6E3-EF10-3C44-B352-A2D83B69C5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0EFA75-014B-E044-AB33-A00EFF89F545}"/>
              </a:ext>
            </a:extLst>
          </p:cNvPr>
          <p:cNvSpPr>
            <a:spLocks noGrp="1"/>
          </p:cNvSpPr>
          <p:nvPr>
            <p:ph type="dt" sz="half" idx="10"/>
          </p:nvPr>
        </p:nvSpPr>
        <p:spPr/>
        <p:txBody>
          <a:bodyPr/>
          <a:lstStyle/>
          <a:p>
            <a:fld id="{85A17AD1-B514-CD4F-87EF-E6D138E1FFAD}" type="datetimeFigureOut">
              <a:rPr lang="en-US" smtClean="0"/>
              <a:t>3/17/21</a:t>
            </a:fld>
            <a:endParaRPr lang="en-US"/>
          </a:p>
        </p:txBody>
      </p:sp>
      <p:sp>
        <p:nvSpPr>
          <p:cNvPr id="5" name="Footer Placeholder 4">
            <a:extLst>
              <a:ext uri="{FF2B5EF4-FFF2-40B4-BE49-F238E27FC236}">
                <a16:creationId xmlns:a16="http://schemas.microsoft.com/office/drawing/2014/main" id="{B0336DA5-A490-1A4D-97EE-0DBE70B58F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51673-F324-484E-A096-95918A70457E}"/>
              </a:ext>
            </a:extLst>
          </p:cNvPr>
          <p:cNvSpPr>
            <a:spLocks noGrp="1"/>
          </p:cNvSpPr>
          <p:nvPr>
            <p:ph type="sldNum" sz="quarter" idx="12"/>
          </p:nvPr>
        </p:nvSpPr>
        <p:spPr/>
        <p:txBody>
          <a:bodyPr/>
          <a:lstStyle/>
          <a:p>
            <a:fld id="{59F125D9-1FDF-D646-AEC9-1727B03BEB12}" type="slidenum">
              <a:rPr lang="en-US" smtClean="0"/>
              <a:t>‹#›</a:t>
            </a:fld>
            <a:endParaRPr lang="en-US"/>
          </a:p>
        </p:txBody>
      </p:sp>
    </p:spTree>
    <p:extLst>
      <p:ext uri="{BB962C8B-B14F-4D97-AF65-F5344CB8AC3E}">
        <p14:creationId xmlns:p14="http://schemas.microsoft.com/office/powerpoint/2010/main" val="3332862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D673-D3BB-3545-97B5-8342C69DD7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AAF72F-A1E0-FB47-807A-00555D4465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837881-0CB9-2D46-998C-62580FD5CF32}"/>
              </a:ext>
            </a:extLst>
          </p:cNvPr>
          <p:cNvSpPr>
            <a:spLocks noGrp="1"/>
          </p:cNvSpPr>
          <p:nvPr>
            <p:ph type="dt" sz="half" idx="10"/>
          </p:nvPr>
        </p:nvSpPr>
        <p:spPr/>
        <p:txBody>
          <a:bodyPr/>
          <a:lstStyle/>
          <a:p>
            <a:fld id="{85A17AD1-B514-CD4F-87EF-E6D138E1FFAD}" type="datetimeFigureOut">
              <a:rPr lang="en-US" smtClean="0"/>
              <a:t>3/17/21</a:t>
            </a:fld>
            <a:endParaRPr lang="en-US"/>
          </a:p>
        </p:txBody>
      </p:sp>
      <p:sp>
        <p:nvSpPr>
          <p:cNvPr id="5" name="Footer Placeholder 4">
            <a:extLst>
              <a:ext uri="{FF2B5EF4-FFF2-40B4-BE49-F238E27FC236}">
                <a16:creationId xmlns:a16="http://schemas.microsoft.com/office/drawing/2014/main" id="{F1128B7C-F4BD-C24A-B233-AC34407D35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072FE5-0E05-594F-8379-531A1CCDE43F}"/>
              </a:ext>
            </a:extLst>
          </p:cNvPr>
          <p:cNvSpPr>
            <a:spLocks noGrp="1"/>
          </p:cNvSpPr>
          <p:nvPr>
            <p:ph type="sldNum" sz="quarter" idx="12"/>
          </p:nvPr>
        </p:nvSpPr>
        <p:spPr/>
        <p:txBody>
          <a:bodyPr/>
          <a:lstStyle/>
          <a:p>
            <a:fld id="{59F125D9-1FDF-D646-AEC9-1727B03BEB12}" type="slidenum">
              <a:rPr lang="en-US" smtClean="0"/>
              <a:t>‹#›</a:t>
            </a:fld>
            <a:endParaRPr lang="en-US"/>
          </a:p>
        </p:txBody>
      </p:sp>
    </p:spTree>
    <p:extLst>
      <p:ext uri="{BB962C8B-B14F-4D97-AF65-F5344CB8AC3E}">
        <p14:creationId xmlns:p14="http://schemas.microsoft.com/office/powerpoint/2010/main" val="1812264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574429-B634-EF49-A04E-084AE4699A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29B3D8-2AB3-CC4D-8A49-AE54C029A0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E21B6-D71E-F04E-A4DC-BAC3522FC7D3}"/>
              </a:ext>
            </a:extLst>
          </p:cNvPr>
          <p:cNvSpPr>
            <a:spLocks noGrp="1"/>
          </p:cNvSpPr>
          <p:nvPr>
            <p:ph type="dt" sz="half" idx="10"/>
          </p:nvPr>
        </p:nvSpPr>
        <p:spPr/>
        <p:txBody>
          <a:bodyPr/>
          <a:lstStyle/>
          <a:p>
            <a:fld id="{85A17AD1-B514-CD4F-87EF-E6D138E1FFAD}" type="datetimeFigureOut">
              <a:rPr lang="en-US" smtClean="0"/>
              <a:t>3/17/21</a:t>
            </a:fld>
            <a:endParaRPr lang="en-US"/>
          </a:p>
        </p:txBody>
      </p:sp>
      <p:sp>
        <p:nvSpPr>
          <p:cNvPr id="5" name="Footer Placeholder 4">
            <a:extLst>
              <a:ext uri="{FF2B5EF4-FFF2-40B4-BE49-F238E27FC236}">
                <a16:creationId xmlns:a16="http://schemas.microsoft.com/office/drawing/2014/main" id="{B2F2358F-70E0-AB47-99F2-714F97EB1C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DC028C-1D66-E846-B9C5-35A5787CD196}"/>
              </a:ext>
            </a:extLst>
          </p:cNvPr>
          <p:cNvSpPr>
            <a:spLocks noGrp="1"/>
          </p:cNvSpPr>
          <p:nvPr>
            <p:ph type="sldNum" sz="quarter" idx="12"/>
          </p:nvPr>
        </p:nvSpPr>
        <p:spPr/>
        <p:txBody>
          <a:bodyPr/>
          <a:lstStyle/>
          <a:p>
            <a:fld id="{59F125D9-1FDF-D646-AEC9-1727B03BEB12}" type="slidenum">
              <a:rPr lang="en-US" smtClean="0"/>
              <a:t>‹#›</a:t>
            </a:fld>
            <a:endParaRPr lang="en-US"/>
          </a:p>
        </p:txBody>
      </p:sp>
    </p:spTree>
    <p:extLst>
      <p:ext uri="{BB962C8B-B14F-4D97-AF65-F5344CB8AC3E}">
        <p14:creationId xmlns:p14="http://schemas.microsoft.com/office/powerpoint/2010/main" val="420603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32083-D60C-2D49-8174-05800C1E8C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84F57C-8F81-3742-9C68-9678A8BD5A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4789D3-1254-0149-A28A-0F242E2A036E}"/>
              </a:ext>
            </a:extLst>
          </p:cNvPr>
          <p:cNvSpPr>
            <a:spLocks noGrp="1"/>
          </p:cNvSpPr>
          <p:nvPr>
            <p:ph type="dt" sz="half" idx="10"/>
          </p:nvPr>
        </p:nvSpPr>
        <p:spPr/>
        <p:txBody>
          <a:bodyPr/>
          <a:lstStyle/>
          <a:p>
            <a:fld id="{85A17AD1-B514-CD4F-87EF-E6D138E1FFAD}" type="datetimeFigureOut">
              <a:rPr lang="en-US" smtClean="0"/>
              <a:t>3/17/21</a:t>
            </a:fld>
            <a:endParaRPr lang="en-US"/>
          </a:p>
        </p:txBody>
      </p:sp>
      <p:sp>
        <p:nvSpPr>
          <p:cNvPr id="5" name="Footer Placeholder 4">
            <a:extLst>
              <a:ext uri="{FF2B5EF4-FFF2-40B4-BE49-F238E27FC236}">
                <a16:creationId xmlns:a16="http://schemas.microsoft.com/office/drawing/2014/main" id="{668A4ED1-CC28-A948-A79E-4DB498FA1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935523-AE41-184F-8FEA-162EBAC80FB0}"/>
              </a:ext>
            </a:extLst>
          </p:cNvPr>
          <p:cNvSpPr>
            <a:spLocks noGrp="1"/>
          </p:cNvSpPr>
          <p:nvPr>
            <p:ph type="sldNum" sz="quarter" idx="12"/>
          </p:nvPr>
        </p:nvSpPr>
        <p:spPr/>
        <p:txBody>
          <a:bodyPr/>
          <a:lstStyle/>
          <a:p>
            <a:fld id="{59F125D9-1FDF-D646-AEC9-1727B03BEB12}" type="slidenum">
              <a:rPr lang="en-US" smtClean="0"/>
              <a:t>‹#›</a:t>
            </a:fld>
            <a:endParaRPr lang="en-US"/>
          </a:p>
        </p:txBody>
      </p:sp>
    </p:spTree>
    <p:extLst>
      <p:ext uri="{BB962C8B-B14F-4D97-AF65-F5344CB8AC3E}">
        <p14:creationId xmlns:p14="http://schemas.microsoft.com/office/powerpoint/2010/main" val="2638627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156E4-5AED-4E41-B9A4-58947AC74C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AB905B-31D0-EF4D-A862-DB34D91BA3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D0930D-D2CF-D64B-B0BF-D9BF7EBCC96C}"/>
              </a:ext>
            </a:extLst>
          </p:cNvPr>
          <p:cNvSpPr>
            <a:spLocks noGrp="1"/>
          </p:cNvSpPr>
          <p:nvPr>
            <p:ph type="dt" sz="half" idx="10"/>
          </p:nvPr>
        </p:nvSpPr>
        <p:spPr/>
        <p:txBody>
          <a:bodyPr/>
          <a:lstStyle/>
          <a:p>
            <a:fld id="{85A17AD1-B514-CD4F-87EF-E6D138E1FFAD}" type="datetimeFigureOut">
              <a:rPr lang="en-US" smtClean="0"/>
              <a:t>3/17/21</a:t>
            </a:fld>
            <a:endParaRPr lang="en-US"/>
          </a:p>
        </p:txBody>
      </p:sp>
      <p:sp>
        <p:nvSpPr>
          <p:cNvPr id="5" name="Footer Placeholder 4">
            <a:extLst>
              <a:ext uri="{FF2B5EF4-FFF2-40B4-BE49-F238E27FC236}">
                <a16:creationId xmlns:a16="http://schemas.microsoft.com/office/drawing/2014/main" id="{BE4440F6-AFB0-FE4C-A6F2-D91678392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74092D-FEBF-7748-A416-A4805D3D31D3}"/>
              </a:ext>
            </a:extLst>
          </p:cNvPr>
          <p:cNvSpPr>
            <a:spLocks noGrp="1"/>
          </p:cNvSpPr>
          <p:nvPr>
            <p:ph type="sldNum" sz="quarter" idx="12"/>
          </p:nvPr>
        </p:nvSpPr>
        <p:spPr/>
        <p:txBody>
          <a:bodyPr/>
          <a:lstStyle/>
          <a:p>
            <a:fld id="{59F125D9-1FDF-D646-AEC9-1727B03BEB12}" type="slidenum">
              <a:rPr lang="en-US" smtClean="0"/>
              <a:t>‹#›</a:t>
            </a:fld>
            <a:endParaRPr lang="en-US"/>
          </a:p>
        </p:txBody>
      </p:sp>
    </p:spTree>
    <p:extLst>
      <p:ext uri="{BB962C8B-B14F-4D97-AF65-F5344CB8AC3E}">
        <p14:creationId xmlns:p14="http://schemas.microsoft.com/office/powerpoint/2010/main" val="244048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B769F-EC09-FE43-A1B3-7036D13E13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1FE4F1-70C9-914E-AC1E-6EDB2198AF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15CC07-8DB1-024E-B017-6D45CE1E2D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C21A63-0F14-9743-963D-916DD6765191}"/>
              </a:ext>
            </a:extLst>
          </p:cNvPr>
          <p:cNvSpPr>
            <a:spLocks noGrp="1"/>
          </p:cNvSpPr>
          <p:nvPr>
            <p:ph type="dt" sz="half" idx="10"/>
          </p:nvPr>
        </p:nvSpPr>
        <p:spPr/>
        <p:txBody>
          <a:bodyPr/>
          <a:lstStyle/>
          <a:p>
            <a:fld id="{85A17AD1-B514-CD4F-87EF-E6D138E1FFAD}" type="datetimeFigureOut">
              <a:rPr lang="en-US" smtClean="0"/>
              <a:t>3/17/21</a:t>
            </a:fld>
            <a:endParaRPr lang="en-US"/>
          </a:p>
        </p:txBody>
      </p:sp>
      <p:sp>
        <p:nvSpPr>
          <p:cNvPr id="6" name="Footer Placeholder 5">
            <a:extLst>
              <a:ext uri="{FF2B5EF4-FFF2-40B4-BE49-F238E27FC236}">
                <a16:creationId xmlns:a16="http://schemas.microsoft.com/office/drawing/2014/main" id="{86AB4875-2E02-234B-BCC9-F50F8D8694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B1AD88-D383-4B4C-AD8D-8E841B9D8111}"/>
              </a:ext>
            </a:extLst>
          </p:cNvPr>
          <p:cNvSpPr>
            <a:spLocks noGrp="1"/>
          </p:cNvSpPr>
          <p:nvPr>
            <p:ph type="sldNum" sz="quarter" idx="12"/>
          </p:nvPr>
        </p:nvSpPr>
        <p:spPr/>
        <p:txBody>
          <a:bodyPr/>
          <a:lstStyle/>
          <a:p>
            <a:fld id="{59F125D9-1FDF-D646-AEC9-1727B03BEB12}" type="slidenum">
              <a:rPr lang="en-US" smtClean="0"/>
              <a:t>‹#›</a:t>
            </a:fld>
            <a:endParaRPr lang="en-US"/>
          </a:p>
        </p:txBody>
      </p:sp>
    </p:spTree>
    <p:extLst>
      <p:ext uri="{BB962C8B-B14F-4D97-AF65-F5344CB8AC3E}">
        <p14:creationId xmlns:p14="http://schemas.microsoft.com/office/powerpoint/2010/main" val="39720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423D-922C-DE48-B964-096050E0D3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85C547-91C6-0545-A948-CE9C67D18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5A4F90-B784-FC49-9F41-A5F8308155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7CC569-69C1-D947-A5E3-4E1D17C8E8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B8BB6C-5479-7A47-8F45-347D39103A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62E975-C299-3541-937E-82DBDE2B788D}"/>
              </a:ext>
            </a:extLst>
          </p:cNvPr>
          <p:cNvSpPr>
            <a:spLocks noGrp="1"/>
          </p:cNvSpPr>
          <p:nvPr>
            <p:ph type="dt" sz="half" idx="10"/>
          </p:nvPr>
        </p:nvSpPr>
        <p:spPr/>
        <p:txBody>
          <a:bodyPr/>
          <a:lstStyle/>
          <a:p>
            <a:fld id="{85A17AD1-B514-CD4F-87EF-E6D138E1FFAD}" type="datetimeFigureOut">
              <a:rPr lang="en-US" smtClean="0"/>
              <a:t>3/17/21</a:t>
            </a:fld>
            <a:endParaRPr lang="en-US"/>
          </a:p>
        </p:txBody>
      </p:sp>
      <p:sp>
        <p:nvSpPr>
          <p:cNvPr id="8" name="Footer Placeholder 7">
            <a:extLst>
              <a:ext uri="{FF2B5EF4-FFF2-40B4-BE49-F238E27FC236}">
                <a16:creationId xmlns:a16="http://schemas.microsoft.com/office/drawing/2014/main" id="{A6D8C785-96C8-CB48-BB9A-542CDCA80F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0C6663-BC3F-9D4E-B333-E4A8F262BF27}"/>
              </a:ext>
            </a:extLst>
          </p:cNvPr>
          <p:cNvSpPr>
            <a:spLocks noGrp="1"/>
          </p:cNvSpPr>
          <p:nvPr>
            <p:ph type="sldNum" sz="quarter" idx="12"/>
          </p:nvPr>
        </p:nvSpPr>
        <p:spPr/>
        <p:txBody>
          <a:bodyPr/>
          <a:lstStyle/>
          <a:p>
            <a:fld id="{59F125D9-1FDF-D646-AEC9-1727B03BEB12}" type="slidenum">
              <a:rPr lang="en-US" smtClean="0"/>
              <a:t>‹#›</a:t>
            </a:fld>
            <a:endParaRPr lang="en-US"/>
          </a:p>
        </p:txBody>
      </p:sp>
    </p:spTree>
    <p:extLst>
      <p:ext uri="{BB962C8B-B14F-4D97-AF65-F5344CB8AC3E}">
        <p14:creationId xmlns:p14="http://schemas.microsoft.com/office/powerpoint/2010/main" val="3411726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085B9-3116-FA4F-BBAF-7DDC441CEA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598CEE-3A9C-6E4D-B6E5-CD3F8815D05F}"/>
              </a:ext>
            </a:extLst>
          </p:cNvPr>
          <p:cNvSpPr>
            <a:spLocks noGrp="1"/>
          </p:cNvSpPr>
          <p:nvPr>
            <p:ph type="dt" sz="half" idx="10"/>
          </p:nvPr>
        </p:nvSpPr>
        <p:spPr/>
        <p:txBody>
          <a:bodyPr/>
          <a:lstStyle/>
          <a:p>
            <a:fld id="{85A17AD1-B514-CD4F-87EF-E6D138E1FFAD}" type="datetimeFigureOut">
              <a:rPr lang="en-US" smtClean="0"/>
              <a:t>3/17/21</a:t>
            </a:fld>
            <a:endParaRPr lang="en-US"/>
          </a:p>
        </p:txBody>
      </p:sp>
      <p:sp>
        <p:nvSpPr>
          <p:cNvPr id="4" name="Footer Placeholder 3">
            <a:extLst>
              <a:ext uri="{FF2B5EF4-FFF2-40B4-BE49-F238E27FC236}">
                <a16:creationId xmlns:a16="http://schemas.microsoft.com/office/drawing/2014/main" id="{6C90B902-6554-6A45-9ECF-783E3C7F1A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33318DF-EB62-4C4E-A060-ABB9E9EF2B3B}"/>
              </a:ext>
            </a:extLst>
          </p:cNvPr>
          <p:cNvSpPr>
            <a:spLocks noGrp="1"/>
          </p:cNvSpPr>
          <p:nvPr>
            <p:ph type="sldNum" sz="quarter" idx="12"/>
          </p:nvPr>
        </p:nvSpPr>
        <p:spPr/>
        <p:txBody>
          <a:bodyPr/>
          <a:lstStyle/>
          <a:p>
            <a:fld id="{59F125D9-1FDF-D646-AEC9-1727B03BEB12}" type="slidenum">
              <a:rPr lang="en-US" smtClean="0"/>
              <a:t>‹#›</a:t>
            </a:fld>
            <a:endParaRPr lang="en-US"/>
          </a:p>
        </p:txBody>
      </p:sp>
    </p:spTree>
    <p:extLst>
      <p:ext uri="{BB962C8B-B14F-4D97-AF65-F5344CB8AC3E}">
        <p14:creationId xmlns:p14="http://schemas.microsoft.com/office/powerpoint/2010/main" val="13407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43C7AF-766D-3646-BAFD-8CECF8CE321B}"/>
              </a:ext>
            </a:extLst>
          </p:cNvPr>
          <p:cNvSpPr>
            <a:spLocks noGrp="1"/>
          </p:cNvSpPr>
          <p:nvPr>
            <p:ph type="dt" sz="half" idx="10"/>
          </p:nvPr>
        </p:nvSpPr>
        <p:spPr/>
        <p:txBody>
          <a:bodyPr/>
          <a:lstStyle/>
          <a:p>
            <a:fld id="{85A17AD1-B514-CD4F-87EF-E6D138E1FFAD}" type="datetimeFigureOut">
              <a:rPr lang="en-US" smtClean="0"/>
              <a:t>3/17/21</a:t>
            </a:fld>
            <a:endParaRPr lang="en-US"/>
          </a:p>
        </p:txBody>
      </p:sp>
      <p:sp>
        <p:nvSpPr>
          <p:cNvPr id="3" name="Footer Placeholder 2">
            <a:extLst>
              <a:ext uri="{FF2B5EF4-FFF2-40B4-BE49-F238E27FC236}">
                <a16:creationId xmlns:a16="http://schemas.microsoft.com/office/drawing/2014/main" id="{9F20674F-9739-CF49-BBF1-A0A2D447FC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0B5174-F680-C745-9491-8AB379B36C66}"/>
              </a:ext>
            </a:extLst>
          </p:cNvPr>
          <p:cNvSpPr>
            <a:spLocks noGrp="1"/>
          </p:cNvSpPr>
          <p:nvPr>
            <p:ph type="sldNum" sz="quarter" idx="12"/>
          </p:nvPr>
        </p:nvSpPr>
        <p:spPr/>
        <p:txBody>
          <a:bodyPr/>
          <a:lstStyle/>
          <a:p>
            <a:fld id="{59F125D9-1FDF-D646-AEC9-1727B03BEB12}" type="slidenum">
              <a:rPr lang="en-US" smtClean="0"/>
              <a:t>‹#›</a:t>
            </a:fld>
            <a:endParaRPr lang="en-US"/>
          </a:p>
        </p:txBody>
      </p:sp>
    </p:spTree>
    <p:extLst>
      <p:ext uri="{BB962C8B-B14F-4D97-AF65-F5344CB8AC3E}">
        <p14:creationId xmlns:p14="http://schemas.microsoft.com/office/powerpoint/2010/main" val="2645606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0190-38FB-EA43-8282-9DB067BF6B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03B912-C268-0C4A-9A16-28D5F84E87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626C1C-5838-1A46-892B-1B32E0B5F3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028814-AC0F-B348-A603-847A1444E623}"/>
              </a:ext>
            </a:extLst>
          </p:cNvPr>
          <p:cNvSpPr>
            <a:spLocks noGrp="1"/>
          </p:cNvSpPr>
          <p:nvPr>
            <p:ph type="dt" sz="half" idx="10"/>
          </p:nvPr>
        </p:nvSpPr>
        <p:spPr/>
        <p:txBody>
          <a:bodyPr/>
          <a:lstStyle/>
          <a:p>
            <a:fld id="{85A17AD1-B514-CD4F-87EF-E6D138E1FFAD}" type="datetimeFigureOut">
              <a:rPr lang="en-US" smtClean="0"/>
              <a:t>3/17/21</a:t>
            </a:fld>
            <a:endParaRPr lang="en-US"/>
          </a:p>
        </p:txBody>
      </p:sp>
      <p:sp>
        <p:nvSpPr>
          <p:cNvPr id="6" name="Footer Placeholder 5">
            <a:extLst>
              <a:ext uri="{FF2B5EF4-FFF2-40B4-BE49-F238E27FC236}">
                <a16:creationId xmlns:a16="http://schemas.microsoft.com/office/drawing/2014/main" id="{17B68580-3B22-014B-AD3C-FD2212DC8B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FA5009-44BA-B245-AC07-7C031DA35B07}"/>
              </a:ext>
            </a:extLst>
          </p:cNvPr>
          <p:cNvSpPr>
            <a:spLocks noGrp="1"/>
          </p:cNvSpPr>
          <p:nvPr>
            <p:ph type="sldNum" sz="quarter" idx="12"/>
          </p:nvPr>
        </p:nvSpPr>
        <p:spPr/>
        <p:txBody>
          <a:bodyPr/>
          <a:lstStyle/>
          <a:p>
            <a:fld id="{59F125D9-1FDF-D646-AEC9-1727B03BEB12}" type="slidenum">
              <a:rPr lang="en-US" smtClean="0"/>
              <a:t>‹#›</a:t>
            </a:fld>
            <a:endParaRPr lang="en-US"/>
          </a:p>
        </p:txBody>
      </p:sp>
    </p:spTree>
    <p:extLst>
      <p:ext uri="{BB962C8B-B14F-4D97-AF65-F5344CB8AC3E}">
        <p14:creationId xmlns:p14="http://schemas.microsoft.com/office/powerpoint/2010/main" val="1388304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2B4F0-746A-DA4E-91E2-17D4580C49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220F14-958F-AC4C-AC42-1CCF6C8440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29CF1E-1D04-7D4E-9838-B2A1C0E751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30F4AF-CA4F-DB4C-AC24-FF2DBE7F605F}"/>
              </a:ext>
            </a:extLst>
          </p:cNvPr>
          <p:cNvSpPr>
            <a:spLocks noGrp="1"/>
          </p:cNvSpPr>
          <p:nvPr>
            <p:ph type="dt" sz="half" idx="10"/>
          </p:nvPr>
        </p:nvSpPr>
        <p:spPr/>
        <p:txBody>
          <a:bodyPr/>
          <a:lstStyle/>
          <a:p>
            <a:fld id="{85A17AD1-B514-CD4F-87EF-E6D138E1FFAD}" type="datetimeFigureOut">
              <a:rPr lang="en-US" smtClean="0"/>
              <a:t>3/17/21</a:t>
            </a:fld>
            <a:endParaRPr lang="en-US"/>
          </a:p>
        </p:txBody>
      </p:sp>
      <p:sp>
        <p:nvSpPr>
          <p:cNvPr id="6" name="Footer Placeholder 5">
            <a:extLst>
              <a:ext uri="{FF2B5EF4-FFF2-40B4-BE49-F238E27FC236}">
                <a16:creationId xmlns:a16="http://schemas.microsoft.com/office/drawing/2014/main" id="{163B46C8-24C9-FA4A-BE5D-823C50B96F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000F9A-228C-6940-9A8B-6AE9C3F3E70D}"/>
              </a:ext>
            </a:extLst>
          </p:cNvPr>
          <p:cNvSpPr>
            <a:spLocks noGrp="1"/>
          </p:cNvSpPr>
          <p:nvPr>
            <p:ph type="sldNum" sz="quarter" idx="12"/>
          </p:nvPr>
        </p:nvSpPr>
        <p:spPr/>
        <p:txBody>
          <a:bodyPr/>
          <a:lstStyle/>
          <a:p>
            <a:fld id="{59F125D9-1FDF-D646-AEC9-1727B03BEB12}" type="slidenum">
              <a:rPr lang="en-US" smtClean="0"/>
              <a:t>‹#›</a:t>
            </a:fld>
            <a:endParaRPr lang="en-US"/>
          </a:p>
        </p:txBody>
      </p:sp>
    </p:spTree>
    <p:extLst>
      <p:ext uri="{BB962C8B-B14F-4D97-AF65-F5344CB8AC3E}">
        <p14:creationId xmlns:p14="http://schemas.microsoft.com/office/powerpoint/2010/main" val="339797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99E628-14F0-0D45-856D-901702F8AA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F93476-D93A-8348-924C-378A995B09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0DCCDD-C982-E042-84A7-B88A52AE73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A17AD1-B514-CD4F-87EF-E6D138E1FFAD}" type="datetimeFigureOut">
              <a:rPr lang="en-US" smtClean="0"/>
              <a:t>3/17/21</a:t>
            </a:fld>
            <a:endParaRPr lang="en-US"/>
          </a:p>
        </p:txBody>
      </p:sp>
      <p:sp>
        <p:nvSpPr>
          <p:cNvPr id="5" name="Footer Placeholder 4">
            <a:extLst>
              <a:ext uri="{FF2B5EF4-FFF2-40B4-BE49-F238E27FC236}">
                <a16:creationId xmlns:a16="http://schemas.microsoft.com/office/drawing/2014/main" id="{FC8C7ECC-2667-FA42-95EB-0C9F953B6F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365CA2-C43D-FB48-8D1A-755725C73C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F125D9-1FDF-D646-AEC9-1727B03BEB12}" type="slidenum">
              <a:rPr lang="en-US" smtClean="0"/>
              <a:t>‹#›</a:t>
            </a:fld>
            <a:endParaRPr lang="en-US"/>
          </a:p>
        </p:txBody>
      </p:sp>
    </p:spTree>
    <p:extLst>
      <p:ext uri="{BB962C8B-B14F-4D97-AF65-F5344CB8AC3E}">
        <p14:creationId xmlns:p14="http://schemas.microsoft.com/office/powerpoint/2010/main" val="3952953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C440A-74FF-C34D-967F-03FF6019F202}"/>
              </a:ext>
            </a:extLst>
          </p:cNvPr>
          <p:cNvSpPr>
            <a:spLocks noGrp="1"/>
          </p:cNvSpPr>
          <p:nvPr>
            <p:ph type="ctrTitle"/>
          </p:nvPr>
        </p:nvSpPr>
        <p:spPr>
          <a:xfrm>
            <a:off x="1524000" y="1557261"/>
            <a:ext cx="9144000" cy="2387600"/>
          </a:xfrm>
        </p:spPr>
        <p:txBody>
          <a:bodyPr>
            <a:normAutofit fontScale="90000"/>
          </a:bodyPr>
          <a:lstStyle/>
          <a:p>
            <a:r>
              <a:rPr lang="en-US" dirty="0"/>
              <a:t>Illusory changes in the perceived speed of motion derived from proprioception and touch </a:t>
            </a:r>
          </a:p>
        </p:txBody>
      </p:sp>
      <p:sp>
        <p:nvSpPr>
          <p:cNvPr id="3" name="Subtitle 2">
            <a:extLst>
              <a:ext uri="{FF2B5EF4-FFF2-40B4-BE49-F238E27FC236}">
                <a16:creationId xmlns:a16="http://schemas.microsoft.com/office/drawing/2014/main" id="{8B16F2AA-4769-ED44-AF20-E22987FC9AD1}"/>
              </a:ext>
            </a:extLst>
          </p:cNvPr>
          <p:cNvSpPr>
            <a:spLocks noGrp="1"/>
          </p:cNvSpPr>
          <p:nvPr>
            <p:ph type="subTitle" idx="1"/>
          </p:nvPr>
        </p:nvSpPr>
        <p:spPr>
          <a:xfrm>
            <a:off x="1524000" y="4293414"/>
            <a:ext cx="9144000" cy="1655762"/>
          </a:xfrm>
        </p:spPr>
        <p:txBody>
          <a:bodyPr/>
          <a:lstStyle/>
          <a:p>
            <a:r>
              <a:rPr lang="en-US" dirty="0"/>
              <a:t>Moscatelli, Scotto, and Ernst (2019)</a:t>
            </a:r>
          </a:p>
          <a:p>
            <a:r>
              <a:rPr lang="en-US" dirty="0"/>
              <a:t>Duncan Tulimieri</a:t>
            </a:r>
          </a:p>
        </p:txBody>
      </p:sp>
    </p:spTree>
    <p:extLst>
      <p:ext uri="{BB962C8B-B14F-4D97-AF65-F5344CB8AC3E}">
        <p14:creationId xmlns:p14="http://schemas.microsoft.com/office/powerpoint/2010/main" val="4221647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8E51D-8D3F-D84D-9530-B1F66D6B01C5}"/>
              </a:ext>
            </a:extLst>
          </p:cNvPr>
          <p:cNvSpPr>
            <a:spLocks noGrp="1"/>
          </p:cNvSpPr>
          <p:nvPr>
            <p:ph type="title"/>
          </p:nvPr>
        </p:nvSpPr>
        <p:spPr/>
        <p:txBody>
          <a:bodyPr/>
          <a:lstStyle/>
          <a:p>
            <a:r>
              <a:rPr lang="en-US" dirty="0"/>
              <a:t>Methods </a:t>
            </a:r>
          </a:p>
        </p:txBody>
      </p:sp>
      <p:sp>
        <p:nvSpPr>
          <p:cNvPr id="3" name="Content Placeholder 2">
            <a:extLst>
              <a:ext uri="{FF2B5EF4-FFF2-40B4-BE49-F238E27FC236}">
                <a16:creationId xmlns:a16="http://schemas.microsoft.com/office/drawing/2014/main" id="{2FBA9799-DDB4-D84E-B869-EB70AEFD6F12}"/>
              </a:ext>
            </a:extLst>
          </p:cNvPr>
          <p:cNvSpPr>
            <a:spLocks noGrp="1"/>
          </p:cNvSpPr>
          <p:nvPr>
            <p:ph idx="1"/>
          </p:nvPr>
        </p:nvSpPr>
        <p:spPr/>
        <p:txBody>
          <a:bodyPr/>
          <a:lstStyle/>
          <a:p>
            <a:r>
              <a:rPr lang="en-US" dirty="0"/>
              <a:t>Procedure </a:t>
            </a:r>
          </a:p>
          <a:p>
            <a:pPr lvl="1"/>
            <a:r>
              <a:rPr lang="en-US" dirty="0"/>
              <a:t>Dimly lit room</a:t>
            </a:r>
          </a:p>
          <a:p>
            <a:pPr lvl="1"/>
            <a:r>
              <a:rPr lang="en-US" dirty="0"/>
              <a:t>Black curtain hide device </a:t>
            </a:r>
          </a:p>
          <a:p>
            <a:pPr lvl="1"/>
            <a:r>
              <a:rPr lang="en-US" dirty="0"/>
              <a:t>Earplugs and headphones (playing pink noise)</a:t>
            </a:r>
          </a:p>
          <a:p>
            <a:pPr lvl="1"/>
            <a:r>
              <a:rPr lang="en-US" dirty="0"/>
              <a:t>Report which of the two stimuli was faster</a:t>
            </a:r>
          </a:p>
          <a:p>
            <a:pPr lvl="1"/>
            <a:endParaRPr lang="en-US" dirty="0"/>
          </a:p>
        </p:txBody>
      </p:sp>
    </p:spTree>
    <p:extLst>
      <p:ext uri="{BB962C8B-B14F-4D97-AF65-F5344CB8AC3E}">
        <p14:creationId xmlns:p14="http://schemas.microsoft.com/office/powerpoint/2010/main" val="453568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63D7-5733-2248-A3D2-1AA5AA7FB6A1}"/>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6160C435-9C08-584D-A937-EC08D2D8443B}"/>
              </a:ext>
            </a:extLst>
          </p:cNvPr>
          <p:cNvSpPr>
            <a:spLocks noGrp="1"/>
          </p:cNvSpPr>
          <p:nvPr>
            <p:ph idx="1"/>
          </p:nvPr>
        </p:nvSpPr>
        <p:spPr/>
        <p:txBody>
          <a:bodyPr/>
          <a:lstStyle/>
          <a:p>
            <a:r>
              <a:rPr lang="en-US" dirty="0"/>
              <a:t>Experiment 1 </a:t>
            </a:r>
          </a:p>
          <a:p>
            <a:pPr lvl="1"/>
            <a:r>
              <a:rPr lang="en-US" dirty="0"/>
              <a:t>High frequency belt, kinesthesia or tactile </a:t>
            </a:r>
          </a:p>
          <a:p>
            <a:pPr lvl="1"/>
            <a:r>
              <a:rPr lang="en-US" dirty="0"/>
              <a:t>Report: press right or left button of computer mouse with left hand </a:t>
            </a:r>
          </a:p>
          <a:p>
            <a:pPr lvl="1"/>
            <a:r>
              <a:rPr lang="en-US" dirty="0"/>
              <a:t>4 experimental conditions</a:t>
            </a:r>
          </a:p>
          <a:p>
            <a:pPr lvl="2"/>
            <a:r>
              <a:rPr lang="en-US" dirty="0"/>
              <a:t>Reference + test </a:t>
            </a:r>
          </a:p>
          <a:p>
            <a:pPr lvl="2"/>
            <a:r>
              <a:rPr lang="en-US" dirty="0"/>
              <a:t>KK, TT, KT, and TK </a:t>
            </a:r>
          </a:p>
          <a:p>
            <a:pPr lvl="2"/>
            <a:r>
              <a:rPr lang="en-US" dirty="0"/>
              <a:t>4 conditions X 7 speeds X 20 replications = 560 total trials </a:t>
            </a:r>
          </a:p>
          <a:p>
            <a:pPr lvl="2"/>
            <a:r>
              <a:rPr lang="en-US" dirty="0"/>
              <a:t>2 days (3h / day) </a:t>
            </a:r>
          </a:p>
        </p:txBody>
      </p:sp>
    </p:spTree>
    <p:extLst>
      <p:ext uri="{BB962C8B-B14F-4D97-AF65-F5344CB8AC3E}">
        <p14:creationId xmlns:p14="http://schemas.microsoft.com/office/powerpoint/2010/main" val="3660991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637FD-4C27-534C-B18D-EDD4B3A79485}"/>
              </a:ext>
            </a:extLst>
          </p:cNvPr>
          <p:cNvSpPr>
            <a:spLocks noGrp="1"/>
          </p:cNvSpPr>
          <p:nvPr>
            <p:ph type="title"/>
          </p:nvPr>
        </p:nvSpPr>
        <p:spPr/>
        <p:txBody>
          <a:bodyPr/>
          <a:lstStyle/>
          <a:p>
            <a:r>
              <a:rPr lang="en-US" dirty="0"/>
              <a:t>Methods </a:t>
            </a:r>
          </a:p>
        </p:txBody>
      </p:sp>
      <p:sp>
        <p:nvSpPr>
          <p:cNvPr id="3" name="Content Placeholder 2">
            <a:extLst>
              <a:ext uri="{FF2B5EF4-FFF2-40B4-BE49-F238E27FC236}">
                <a16:creationId xmlns:a16="http://schemas.microsoft.com/office/drawing/2014/main" id="{B3220C6E-5D66-FC4B-BD53-CC7DD1F0B8A9}"/>
              </a:ext>
            </a:extLst>
          </p:cNvPr>
          <p:cNvSpPr>
            <a:spLocks noGrp="1"/>
          </p:cNvSpPr>
          <p:nvPr>
            <p:ph idx="1"/>
          </p:nvPr>
        </p:nvSpPr>
        <p:spPr/>
        <p:txBody>
          <a:bodyPr/>
          <a:lstStyle/>
          <a:p>
            <a:r>
              <a:rPr lang="en-US" dirty="0"/>
              <a:t>Experiment 2</a:t>
            </a:r>
          </a:p>
          <a:p>
            <a:pPr lvl="1"/>
            <a:r>
              <a:rPr lang="en-US" dirty="0"/>
              <a:t>Spatial frequency modulate illusion?</a:t>
            </a:r>
          </a:p>
          <a:p>
            <a:pPr lvl="1"/>
            <a:r>
              <a:rPr lang="en-US" dirty="0"/>
              <a:t>Same paradigm as experiment 1, change belt</a:t>
            </a:r>
          </a:p>
          <a:p>
            <a:pPr lvl="2"/>
            <a:r>
              <a:rPr lang="en-US" dirty="0"/>
              <a:t>Belt options: smooth belt, low frequency belt, or high frequency belt </a:t>
            </a:r>
          </a:p>
          <a:p>
            <a:pPr lvl="2"/>
            <a:r>
              <a:rPr lang="en-US" dirty="0"/>
              <a:t>Split-plot design </a:t>
            </a:r>
          </a:p>
          <a:p>
            <a:pPr lvl="3"/>
            <a:r>
              <a:rPr lang="en-US" dirty="0"/>
              <a:t>Prevent cross-over effect </a:t>
            </a:r>
          </a:p>
          <a:p>
            <a:pPr lvl="3"/>
            <a:r>
              <a:rPr lang="en-US" dirty="0"/>
              <a:t>Avoided within-subject design  </a:t>
            </a:r>
          </a:p>
          <a:p>
            <a:pPr lvl="1"/>
            <a:endParaRPr lang="en-US" dirty="0"/>
          </a:p>
        </p:txBody>
      </p:sp>
    </p:spTree>
    <p:extLst>
      <p:ext uri="{BB962C8B-B14F-4D97-AF65-F5344CB8AC3E}">
        <p14:creationId xmlns:p14="http://schemas.microsoft.com/office/powerpoint/2010/main" val="294406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B0CEF-44EE-E247-BB64-2A342CA224B1}"/>
              </a:ext>
            </a:extLst>
          </p:cNvPr>
          <p:cNvSpPr>
            <a:spLocks noGrp="1"/>
          </p:cNvSpPr>
          <p:nvPr>
            <p:ph type="title"/>
          </p:nvPr>
        </p:nvSpPr>
        <p:spPr/>
        <p:txBody>
          <a:bodyPr/>
          <a:lstStyle/>
          <a:p>
            <a:r>
              <a:rPr lang="en-US" dirty="0"/>
              <a:t>Methods </a:t>
            </a:r>
          </a:p>
        </p:txBody>
      </p:sp>
      <p:sp>
        <p:nvSpPr>
          <p:cNvPr id="3" name="Content Placeholder 2">
            <a:extLst>
              <a:ext uri="{FF2B5EF4-FFF2-40B4-BE49-F238E27FC236}">
                <a16:creationId xmlns:a16="http://schemas.microsoft.com/office/drawing/2014/main" id="{51E6FD6B-0FF7-074E-BEE8-DA49246A2401}"/>
              </a:ext>
            </a:extLst>
          </p:cNvPr>
          <p:cNvSpPr>
            <a:spLocks noGrp="1"/>
          </p:cNvSpPr>
          <p:nvPr>
            <p:ph idx="1"/>
          </p:nvPr>
        </p:nvSpPr>
        <p:spPr/>
        <p:txBody>
          <a:bodyPr/>
          <a:lstStyle/>
          <a:p>
            <a:r>
              <a:rPr lang="en-US" dirty="0"/>
              <a:t>Experiment 3 </a:t>
            </a:r>
          </a:p>
          <a:p>
            <a:pPr lvl="1"/>
            <a:r>
              <a:rPr lang="en-US" dirty="0"/>
              <a:t>Test for biases in perceived speed across texture </a:t>
            </a:r>
          </a:p>
          <a:p>
            <a:pPr lvl="1"/>
            <a:r>
              <a:rPr lang="en-US" dirty="0"/>
              <a:t>Maintain hand world stationary, estimate from tactile information </a:t>
            </a:r>
          </a:p>
          <a:p>
            <a:pPr lvl="1"/>
            <a:r>
              <a:rPr lang="en-US" dirty="0"/>
              <a:t>Belts</a:t>
            </a:r>
          </a:p>
          <a:p>
            <a:pPr lvl="2"/>
            <a:r>
              <a:rPr lang="en-US" dirty="0"/>
              <a:t>Ridged or smooth </a:t>
            </a:r>
          </a:p>
          <a:p>
            <a:pPr lvl="1"/>
            <a:r>
              <a:rPr lang="en-US" dirty="0"/>
              <a:t>Conditions: RR, SS, RS, and SR</a:t>
            </a:r>
          </a:p>
        </p:txBody>
      </p:sp>
    </p:spTree>
    <p:extLst>
      <p:ext uri="{BB962C8B-B14F-4D97-AF65-F5344CB8AC3E}">
        <p14:creationId xmlns:p14="http://schemas.microsoft.com/office/powerpoint/2010/main" val="2967106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6F92D-15FF-AE41-86B3-A907727C3CFD}"/>
              </a:ext>
            </a:extLst>
          </p:cNvPr>
          <p:cNvSpPr>
            <a:spLocks noGrp="1"/>
          </p:cNvSpPr>
          <p:nvPr>
            <p:ph type="title"/>
          </p:nvPr>
        </p:nvSpPr>
        <p:spPr/>
        <p:txBody>
          <a:bodyPr/>
          <a:lstStyle/>
          <a:p>
            <a:r>
              <a:rPr lang="en-US" dirty="0"/>
              <a:t>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CEC5608-F3B7-154F-A66A-6C27B3FAE5FC}"/>
                  </a:ext>
                </a:extLst>
              </p:cNvPr>
              <p:cNvSpPr>
                <a:spLocks noGrp="1"/>
              </p:cNvSpPr>
              <p:nvPr>
                <p:ph idx="1"/>
              </p:nvPr>
            </p:nvSpPr>
            <p:spPr/>
            <p:txBody>
              <a:bodyPr/>
              <a:lstStyle/>
              <a:p>
                <a:r>
                  <a:rPr lang="en-US" dirty="0"/>
                  <a:t>Experiment 1</a:t>
                </a:r>
              </a:p>
              <a:p>
                <a:pPr lvl="1"/>
                <a:r>
                  <a:rPr lang="en-US" dirty="0"/>
                  <a:t>Generalized linear mixed model (GLMM), a hierarchical model extending the psychometric function to the group level </a:t>
                </a:r>
              </a:p>
              <a:p>
                <a:pPr lvl="1"/>
                <a:r>
                  <a:rPr lang="en-US" dirty="0"/>
                  <a:t>Fit data to psychometric function </a:t>
                </a:r>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Φ</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=1</m:t>
                              </m:r>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Β</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m:rPr>
                          <m:sty m:val="p"/>
                        </m:rPr>
                        <a:rPr lang="en-US" b="0" i="0" smtClean="0">
                          <a:latin typeface="Cambria Math" panose="02040503050406030204" pitchFamily="18" charset="0"/>
                        </a:rPr>
                        <m:t>Δ</m:t>
                      </m:r>
                      <m:r>
                        <a:rPr lang="en-US" b="0" i="1" smtClean="0">
                          <a:latin typeface="Cambria Math" panose="02040503050406030204" pitchFamily="18" charset="0"/>
                        </a:rPr>
                        <m:t>𝑣</m:t>
                      </m:r>
                    </m:oMath>
                  </m:oMathPara>
                </a14:m>
                <a:endParaRPr lang="en-US" b="0" dirty="0"/>
              </a:p>
              <a:p>
                <a:pPr lvl="2"/>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Φ</m:t>
                        </m:r>
                      </m:e>
                      <m:sup>
                        <m:r>
                          <a:rPr lang="en-US" b="0" i="1" smtClean="0">
                            <a:latin typeface="Cambria Math" panose="02040503050406030204" pitchFamily="18" charset="0"/>
                          </a:rPr>
                          <m:t>−1</m:t>
                        </m:r>
                      </m:sup>
                    </m:sSup>
                  </m:oMath>
                </a14:m>
                <a:r>
                  <a:rPr lang="en-US" b="0" dirty="0"/>
                  <a:t>: </a:t>
                </a:r>
                <a:r>
                  <a:rPr lang="en-US" b="0" dirty="0" err="1"/>
                  <a:t>probit</a:t>
                </a:r>
                <a:r>
                  <a:rPr lang="en-US" b="0" dirty="0"/>
                  <a:t> link function </a:t>
                </a:r>
              </a:p>
              <a:p>
                <a:pPr lvl="2"/>
                <a:r>
                  <a:rPr lang="en-US" dirty="0"/>
                  <a:t>P(Y=1) : probability Y = 1</a:t>
                </a:r>
              </a:p>
              <a:p>
                <a:pPr lvl="2"/>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Β</m:t>
                        </m:r>
                      </m:e>
                      <m:sub>
                        <m:r>
                          <a:rPr lang="en-US" i="1">
                            <a:latin typeface="Cambria Math" panose="02040503050406030204" pitchFamily="18" charset="0"/>
                          </a:rPr>
                          <m:t>0</m:t>
                        </m:r>
                      </m:sub>
                    </m:sSub>
                    <m:r>
                      <a:rPr lang="en-US" i="1">
                        <a:latin typeface="Cambria Math" panose="02040503050406030204" pitchFamily="18" charset="0"/>
                      </a:rPr>
                      <m:t>:</m:t>
                    </m:r>
                  </m:oMath>
                </a14:m>
                <a:r>
                  <a:rPr lang="en-US" dirty="0"/>
                  <a:t> intercept </a:t>
                </a:r>
                <a:endParaRPr lang="en-US" b="0" dirty="0"/>
              </a:p>
              <a:p>
                <a:pPr lvl="2"/>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b="0" dirty="0"/>
                  <a:t> slope </a:t>
                </a:r>
              </a:p>
              <a:p>
                <a:pPr lvl="2"/>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𝑣</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𝑐𝑜𝑚𝑝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𝑟𝑒𝑓</m:t>
                        </m:r>
                      </m:sub>
                    </m:sSub>
                  </m:oMath>
                </a14:m>
                <a:endParaRPr lang="en-US" b="0" dirty="0"/>
              </a:p>
              <a:p>
                <a:pPr marL="0" indent="0">
                  <a:buNone/>
                </a:pPr>
                <a:endParaRPr lang="en-US" b="0" dirty="0"/>
              </a:p>
            </p:txBody>
          </p:sp>
        </mc:Choice>
        <mc:Fallback>
          <p:sp>
            <p:nvSpPr>
              <p:cNvPr id="3" name="Content Placeholder 2">
                <a:extLst>
                  <a:ext uri="{FF2B5EF4-FFF2-40B4-BE49-F238E27FC236}">
                    <a16:creationId xmlns:a16="http://schemas.microsoft.com/office/drawing/2014/main" id="{2CEC5608-F3B7-154F-A66A-6C27B3FAE5F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463961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B41D2-EB52-4E4F-8F2D-2FBCD275AE1E}"/>
              </a:ext>
            </a:extLst>
          </p:cNvPr>
          <p:cNvSpPr>
            <a:spLocks noGrp="1"/>
          </p:cNvSpPr>
          <p:nvPr>
            <p:ph type="title"/>
          </p:nvPr>
        </p:nvSpPr>
        <p:spPr/>
        <p:txBody>
          <a:bodyPr/>
          <a:lstStyle/>
          <a:p>
            <a:r>
              <a:rPr lang="en-US" dirty="0"/>
              <a:t>Analysis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EDA3B28-8405-7C4D-87CB-145C52C09506}"/>
                  </a:ext>
                </a:extLst>
              </p:cNvPr>
              <p:cNvSpPr>
                <a:spLocks noGrp="1"/>
              </p:cNvSpPr>
              <p:nvPr>
                <p:ph idx="1"/>
              </p:nvPr>
            </p:nvSpPr>
            <p:spPr/>
            <p:txBody>
              <a:bodyPr/>
              <a:lstStyle/>
              <a:p>
                <a:r>
                  <a:rPr lang="en-US" dirty="0"/>
                  <a:t>Experiment 1 cont.</a:t>
                </a:r>
              </a:p>
              <a:p>
                <a:pPr lvl="1"/>
                <a:r>
                  <a:rPr lang="en-US" dirty="0"/>
                  <a:t>Mixed conditions (KT and TK)</a:t>
                </a:r>
              </a:p>
              <a:p>
                <a:pPr lvl="2"/>
                <a:r>
                  <a:rPr lang="en-US" dirty="0"/>
                  <a:t>PSE – point of subjective equality (p(y) = 0.5)</a:t>
                </a:r>
              </a:p>
              <a:p>
                <a:pPr lvl="3"/>
                <a14:m>
                  <m:oMath xmlns:m="http://schemas.openxmlformats.org/officeDocument/2006/math">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den>
                    </m:f>
                  </m:oMath>
                </a14:m>
                <a:endParaRPr lang="en-US" dirty="0"/>
              </a:p>
              <a:p>
                <a:pPr lvl="3"/>
                <a:r>
                  <a:rPr lang="en-US" dirty="0"/>
                  <a:t>Shouldn’t differ from 0 if responses are accurate </a:t>
                </a:r>
              </a:p>
              <a:p>
                <a:pPr lvl="3"/>
                <a:r>
                  <a:rPr lang="en-US" dirty="0"/>
                  <a:t>Illusion same in haptics : </a:t>
                </a:r>
                <a14:m>
                  <m:oMath xmlns:m="http://schemas.openxmlformats.org/officeDocument/2006/math">
                    <m:r>
                      <a:rPr lang="en-US" b="0" i="1" smtClean="0">
                        <a:latin typeface="Cambria Math" panose="02040503050406030204" pitchFamily="18" charset="0"/>
                      </a:rPr>
                      <m:t>𝑃𝑆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𝐾𝑇</m:t>
                        </m:r>
                      </m:sub>
                    </m:sSub>
                    <m:r>
                      <a:rPr lang="en-US" b="0" i="1" smtClean="0">
                        <a:latin typeface="Cambria Math" panose="02040503050406030204" pitchFamily="18" charset="0"/>
                      </a:rPr>
                      <m:t>&lt;0&lt;</m:t>
                    </m:r>
                    <m:r>
                      <a:rPr lang="en-US" b="0" i="1" smtClean="0">
                        <a:latin typeface="Cambria Math" panose="02040503050406030204" pitchFamily="18" charset="0"/>
                      </a:rPr>
                      <m:t>𝑃𝑆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𝑇𝐾</m:t>
                        </m:r>
                      </m:sub>
                    </m:sSub>
                  </m:oMath>
                </a14:m>
                <a:endParaRPr lang="en-US" dirty="0"/>
              </a:p>
              <a:p>
                <a:pPr lvl="1"/>
                <a:r>
                  <a:rPr lang="en-US" dirty="0"/>
                  <a:t>Uniform conditions (TT and KK)</a:t>
                </a:r>
              </a:p>
              <a:p>
                <a:pPr lvl="2"/>
                <a:r>
                  <a:rPr lang="en-US" dirty="0"/>
                  <a:t>JND – just noticeable difference </a:t>
                </a:r>
              </a:p>
              <a:p>
                <a:pPr lvl="3"/>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0.675</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den>
                    </m:f>
                  </m:oMath>
                </a14:m>
                <a:endParaRPr lang="en-US" dirty="0"/>
              </a:p>
            </p:txBody>
          </p:sp>
        </mc:Choice>
        <mc:Fallback>
          <p:sp>
            <p:nvSpPr>
              <p:cNvPr id="3" name="Content Placeholder 2">
                <a:extLst>
                  <a:ext uri="{FF2B5EF4-FFF2-40B4-BE49-F238E27FC236}">
                    <a16:creationId xmlns:a16="http://schemas.microsoft.com/office/drawing/2014/main" id="{EEDA3B28-8405-7C4D-87CB-145C52C09506}"/>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974481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32963-514A-274C-BCCC-0BCC3FC30FC7}"/>
              </a:ext>
            </a:extLst>
          </p:cNvPr>
          <p:cNvSpPr>
            <a:spLocks noGrp="1"/>
          </p:cNvSpPr>
          <p:nvPr>
            <p:ph type="title"/>
          </p:nvPr>
        </p:nvSpPr>
        <p:spPr/>
        <p:txBody>
          <a:bodyPr/>
          <a:lstStyle/>
          <a:p>
            <a:r>
              <a:rPr lang="en-US" dirty="0"/>
              <a:t>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6BD78F3-FEB0-5B45-BEAC-DA27FFDF9349}"/>
                  </a:ext>
                </a:extLst>
              </p:cNvPr>
              <p:cNvSpPr>
                <a:spLocks noGrp="1"/>
              </p:cNvSpPr>
              <p:nvPr>
                <p:ph idx="1"/>
              </p:nvPr>
            </p:nvSpPr>
            <p:spPr/>
            <p:txBody>
              <a:bodyPr/>
              <a:lstStyle/>
              <a:p>
                <a:r>
                  <a:rPr lang="en-US" dirty="0"/>
                  <a:t>Experiment 2</a:t>
                </a:r>
              </a:p>
              <a:p>
                <a:pPr lvl="1"/>
                <a:r>
                  <a:rPr lang="en-US" dirty="0"/>
                  <a:t>Same GLMM as experiment 1 </a:t>
                </a:r>
              </a:p>
              <a:p>
                <a:pPr lvl="1"/>
                <a:r>
                  <a:rPr lang="en-US" dirty="0"/>
                  <a:t>Multivariable GLMM to test if spatial frequency of stimulus modulated the illusion </a:t>
                </a:r>
              </a:p>
              <a:p>
                <a:pPr lvl="2"/>
                <a:r>
                  <a:rPr lang="en-US" dirty="0"/>
                  <a:t>Predictors: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𝑣</m:t>
                    </m:r>
                    <m:r>
                      <a:rPr lang="en-US" b="0" i="1" smtClean="0">
                        <a:latin typeface="Cambria Math" panose="02040503050406030204" pitchFamily="18" charset="0"/>
                      </a:rPr>
                      <m:t> </m:t>
                    </m:r>
                  </m:oMath>
                </a14:m>
                <a:r>
                  <a:rPr lang="en-US" dirty="0"/>
                  <a:t>and spatial frequency (</a:t>
                </a:r>
                <a14:m>
                  <m:oMath xmlns:m="http://schemas.openxmlformats.org/officeDocument/2006/math">
                    <m:r>
                      <a:rPr lang="en-US" b="0" i="1" smtClean="0">
                        <a:latin typeface="Cambria Math" panose="02040503050406030204" pitchFamily="18" charset="0"/>
                      </a:rPr>
                      <m:t>𝜉</m:t>
                    </m:r>
                  </m:oMath>
                </a14:m>
                <a:r>
                  <a:rPr lang="en-US" dirty="0"/>
                  <a:t>)</a:t>
                </a:r>
              </a:p>
              <a:p>
                <a:pPr lvl="2"/>
                <a:r>
                  <a:rPr lang="en-US" dirty="0"/>
                  <a:t>Assume perceived velocity (</a:t>
                </a:r>
                <a14:m>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𝑇</m:t>
                        </m:r>
                      </m:sub>
                    </m:sSub>
                  </m:oMath>
                </a14:m>
                <a:r>
                  <a:rPr lang="en-US" dirty="0"/>
                  <a:t>) is linear combination of physical velocity (</a:t>
                </a:r>
                <a14:m>
                  <m:oMath xmlns:m="http://schemas.openxmlformats.org/officeDocument/2006/math">
                    <m:r>
                      <a:rPr lang="en-US" b="0" i="1" smtClean="0">
                        <a:latin typeface="Cambria Math" panose="02040503050406030204" pitchFamily="18" charset="0"/>
                      </a:rPr>
                      <m:t>𝑣</m:t>
                    </m:r>
                  </m:oMath>
                </a14:m>
                <a:r>
                  <a:rPr lang="en-US" dirty="0"/>
                  <a:t>) and spatial frequency (</a:t>
                </a:r>
                <a14:m>
                  <m:oMath xmlns:m="http://schemas.openxmlformats.org/officeDocument/2006/math">
                    <m:r>
                      <a:rPr lang="en-US" b="0" i="1" smtClean="0">
                        <a:latin typeface="Cambria Math" panose="02040503050406030204" pitchFamily="18" charset="0"/>
                      </a:rPr>
                      <m:t>𝜉</m:t>
                    </m:r>
                  </m:oMath>
                </a14:m>
                <a:r>
                  <a:rPr lang="en-US" dirty="0"/>
                  <a:t>)</a:t>
                </a:r>
              </a:p>
              <a:p>
                <a:pPr lvl="3"/>
                <a14:m>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𝜉</m:t>
                    </m:r>
                  </m:oMath>
                </a14:m>
                <a:endParaRPr lang="en-US" b="0" dirty="0"/>
              </a:p>
              <a:p>
                <a:pPr lvl="2"/>
                <a:r>
                  <a:rPr lang="en-US" dirty="0"/>
                  <a:t>Assume perceived kinesthetic velocity (</a:t>
                </a:r>
                <a14:m>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𝐾</m:t>
                        </m:r>
                      </m:sub>
                    </m:sSub>
                  </m:oMath>
                </a14:m>
                <a:r>
                  <a:rPr lang="en-US" dirty="0"/>
                  <a:t>) of given stimulus is linear function of physical velocity of belt (</a:t>
                </a:r>
                <a14:m>
                  <m:oMath xmlns:m="http://schemas.openxmlformats.org/officeDocument/2006/math">
                    <m:r>
                      <a:rPr lang="en-US" b="0" i="1" smtClean="0">
                        <a:latin typeface="Cambria Math" panose="02040503050406030204" pitchFamily="18" charset="0"/>
                      </a:rPr>
                      <m:t>𝑣</m:t>
                    </m:r>
                  </m:oMath>
                </a14:m>
                <a:r>
                  <a:rPr lang="en-US" dirty="0"/>
                  <a:t>)</a:t>
                </a:r>
              </a:p>
              <a:p>
                <a:pPr lvl="3"/>
                <a14:m>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𝐾</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𝑣</m:t>
                    </m:r>
                  </m:oMath>
                </a14:m>
                <a:r>
                  <a:rPr lang="en-US" dirty="0"/>
                  <a:t> </a:t>
                </a:r>
              </a:p>
            </p:txBody>
          </p:sp>
        </mc:Choice>
        <mc:Fallback>
          <p:sp>
            <p:nvSpPr>
              <p:cNvPr id="3" name="Content Placeholder 2">
                <a:extLst>
                  <a:ext uri="{FF2B5EF4-FFF2-40B4-BE49-F238E27FC236}">
                    <a16:creationId xmlns:a16="http://schemas.microsoft.com/office/drawing/2014/main" id="{E6BD78F3-FEB0-5B45-BEAC-DA27FFDF9349}"/>
                  </a:ext>
                </a:extLst>
              </p:cNvPr>
              <p:cNvSpPr>
                <a:spLocks noGrp="1" noRot="1" noChangeAspect="1" noMove="1" noResize="1" noEditPoints="1" noAdjustHandles="1" noChangeArrowheads="1" noChangeShapeType="1" noTextEdit="1"/>
              </p:cNvSpPr>
              <p:nvPr>
                <p:ph idx="1"/>
              </p:nvPr>
            </p:nvSpPr>
            <p:spPr>
              <a:blipFill>
                <a:blip r:embed="rId2"/>
                <a:stretch>
                  <a:fillRect l="-1086" t="-2326" r="-724"/>
                </a:stretch>
              </a:blipFill>
            </p:spPr>
            <p:txBody>
              <a:bodyPr/>
              <a:lstStyle/>
              <a:p>
                <a:r>
                  <a:rPr lang="en-US">
                    <a:noFill/>
                  </a:rPr>
                  <a:t> </a:t>
                </a:r>
              </a:p>
            </p:txBody>
          </p:sp>
        </mc:Fallback>
      </mc:AlternateContent>
    </p:spTree>
    <p:extLst>
      <p:ext uri="{BB962C8B-B14F-4D97-AF65-F5344CB8AC3E}">
        <p14:creationId xmlns:p14="http://schemas.microsoft.com/office/powerpoint/2010/main" val="1054003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BB5B-E6BC-0A4D-8F0D-B9D678D5E7CD}"/>
              </a:ext>
            </a:extLst>
          </p:cNvPr>
          <p:cNvSpPr>
            <a:spLocks noGrp="1"/>
          </p:cNvSpPr>
          <p:nvPr>
            <p:ph type="title"/>
          </p:nvPr>
        </p:nvSpPr>
        <p:spPr/>
        <p:txBody>
          <a:bodyPr/>
          <a:lstStyle/>
          <a:p>
            <a:r>
              <a:rPr lang="en-US" dirty="0"/>
              <a:t>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FEEEFEB-923C-A14D-9A55-37BACABA5111}"/>
                  </a:ext>
                </a:extLst>
              </p:cNvPr>
              <p:cNvSpPr>
                <a:spLocks noGrp="1"/>
              </p:cNvSpPr>
              <p:nvPr>
                <p:ph idx="1"/>
              </p:nvPr>
            </p:nvSpPr>
            <p:spPr/>
            <p:txBody>
              <a:bodyPr/>
              <a:lstStyle/>
              <a:p>
                <a:r>
                  <a:rPr lang="en-US" dirty="0"/>
                  <a:t>Experiment 2 cont. </a:t>
                </a:r>
              </a:p>
              <a:p>
                <a:pPr lvl="1"/>
                <a:r>
                  <a:rPr lang="en-US" dirty="0"/>
                  <a:t>Perceived speed difference (</a:t>
                </a:r>
                <a14:m>
                  <m:oMath xmlns:m="http://schemas.openxmlformats.org/officeDocument/2006/math">
                    <m:r>
                      <m:rPr>
                        <m:sty m:val="p"/>
                      </m:rPr>
                      <a:rPr lang="en-US" b="0" i="0" smtClean="0">
                        <a:latin typeface="Cambria Math" panose="02040503050406030204" pitchFamily="18" charset="0"/>
                      </a:rPr>
                      <m:t>Δ</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oMath>
                </a14:m>
                <a:r>
                  <a:rPr lang="en-US" dirty="0"/>
                  <a:t>)</a:t>
                </a:r>
              </a:p>
              <a:p>
                <a:pPr lvl="2"/>
                <a14:m>
                  <m:oMath xmlns:m="http://schemas.openxmlformats.org/officeDocument/2006/math">
                    <m:r>
                      <m:rPr>
                        <m:sty m:val="p"/>
                      </m:rPr>
                      <a:rPr lang="en-US" b="0" i="0" smtClean="0">
                        <a:latin typeface="Cambria Math" panose="02040503050406030204" pitchFamily="18" charset="0"/>
                      </a:rPr>
                      <m:t>Δ</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𝑇</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𝐾</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m:rPr>
                        <m:sty m:val="p"/>
                      </m:rPr>
                      <a:rPr lang="en-US" b="0" i="0" smtClean="0">
                        <a:latin typeface="Cambria Math" panose="02040503050406030204" pitchFamily="18" charset="0"/>
                      </a:rPr>
                      <m:t>Δ</m:t>
                    </m:r>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𝜉</m:t>
                    </m:r>
                  </m:oMath>
                </a14:m>
                <a:r>
                  <a:rPr lang="en-US" dirty="0"/>
                  <a:t> if KT </a:t>
                </a:r>
              </a:p>
              <a:p>
                <a:pPr lvl="2"/>
                <a14:m>
                  <m:oMath xmlns:m="http://schemas.openxmlformats.org/officeDocument/2006/math">
                    <m:r>
                      <m:rPr>
                        <m:sty m:val="p"/>
                      </m:rPr>
                      <a:rPr lang="en-US">
                        <a:latin typeface="Cambria Math" panose="02040503050406030204" pitchFamily="18" charset="0"/>
                      </a:rPr>
                      <m:t>Δ</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𝐾</m:t>
                        </m:r>
                      </m:sub>
                    </m:sSub>
                    <m:r>
                      <a:rPr lang="en-US" i="1">
                        <a:latin typeface="Cambria Math" panose="02040503050406030204" pitchFamily="18" charset="0"/>
                      </a:rPr>
                      <m:t> −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m:rPr>
                        <m:sty m:val="p"/>
                      </m:rPr>
                      <a:rPr lang="en-US">
                        <a:latin typeface="Cambria Math" panose="02040503050406030204" pitchFamily="18" charset="0"/>
                      </a:rPr>
                      <m:t>Δ</m:t>
                    </m:r>
                    <m:r>
                      <a:rPr lang="en-US" i="1">
                        <a:latin typeface="Cambria Math" panose="02040503050406030204" pitchFamily="18" charset="0"/>
                      </a:rPr>
                      <m:t>𝑣</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r>
                      <a:rPr lang="en-US" i="1">
                        <a:latin typeface="Cambria Math" panose="02040503050406030204" pitchFamily="18" charset="0"/>
                      </a:rPr>
                      <m:t>𝜉</m:t>
                    </m:r>
                  </m:oMath>
                </a14:m>
                <a:r>
                  <a:rPr lang="en-US" dirty="0"/>
                  <a:t> if TK</a:t>
                </a:r>
              </a:p>
              <a:p>
                <a:pPr lvl="1"/>
                <a:r>
                  <a:rPr lang="en-US" dirty="0"/>
                  <a:t>Probability comparison stimuli perceived faster than reference </a:t>
                </a:r>
              </a:p>
              <a:p>
                <a:pPr lvl="2"/>
                <a14:m>
                  <m:oMath xmlns:m="http://schemas.openxmlformats.org/officeDocument/2006/math">
                    <m:r>
                      <a:rPr lang="en-US" b="0" i="1" smtClean="0">
                        <a:latin typeface="Cambria Math" panose="02040503050406030204" pitchFamily="18" charset="0"/>
                      </a:rPr>
                      <m:t>=</m:t>
                    </m:r>
                    <m:r>
                      <m:rPr>
                        <m:sty m:val="p"/>
                      </m:rPr>
                      <a:rPr lang="en-US" b="0" i="0" smtClean="0">
                        <a:latin typeface="Cambria Math" panose="02040503050406030204" pitchFamily="18" charset="0"/>
                      </a:rPr>
                      <m:t>Φ</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m:rPr>
                            <m:sty m:val="p"/>
                          </m:rPr>
                          <a:rPr lang="en-US" b="0" i="0" smtClean="0">
                            <a:latin typeface="Cambria Math" panose="02040503050406030204" pitchFamily="18" charset="0"/>
                          </a:rPr>
                          <m:t>Δ</m:t>
                        </m:r>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𝜉</m:t>
                        </m:r>
                      </m:e>
                    </m:d>
                  </m:oMath>
                </a14:m>
                <a:endParaRPr lang="en-US" dirty="0"/>
              </a:p>
              <a:p>
                <a:pPr lvl="1"/>
                <a:r>
                  <a:rPr lang="en-US" dirty="0"/>
                  <a:t>For subject </a:t>
                </a:r>
                <a14:m>
                  <m:oMath xmlns:m="http://schemas.openxmlformats.org/officeDocument/2006/math">
                    <m:r>
                      <a:rPr lang="en-US" b="0" i="1" smtClean="0">
                        <a:latin typeface="Cambria Math" panose="02040503050406030204" pitchFamily="18" charset="0"/>
                      </a:rPr>
                      <m:t>𝑖</m:t>
                    </m:r>
                  </m:oMath>
                </a14:m>
                <a:endParaRPr lang="en-US" dirty="0"/>
              </a:p>
              <a:p>
                <a:pPr lvl="2"/>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Φ</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m:rPr>
                        <m:sty m:val="p"/>
                      </m:rPr>
                      <a:rPr lang="en-US" b="0" i="0" smtClean="0">
                        <a:latin typeface="Cambria Math" panose="02040503050406030204" pitchFamily="18" charset="0"/>
                      </a:rPr>
                      <m:t>Δ</m:t>
                    </m:r>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𝜉</m:t>
                    </m:r>
                  </m:oMath>
                </a14:m>
                <a:endParaRPr lang="en-US" b="0" dirty="0"/>
              </a:p>
            </p:txBody>
          </p:sp>
        </mc:Choice>
        <mc:Fallback>
          <p:sp>
            <p:nvSpPr>
              <p:cNvPr id="3" name="Content Placeholder 2">
                <a:extLst>
                  <a:ext uri="{FF2B5EF4-FFF2-40B4-BE49-F238E27FC236}">
                    <a16:creationId xmlns:a16="http://schemas.microsoft.com/office/drawing/2014/main" id="{1FEEEFEB-923C-A14D-9A55-37BACABA5111}"/>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600173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6C261-97D2-6243-A403-60449512B4B6}"/>
              </a:ext>
            </a:extLst>
          </p:cNvPr>
          <p:cNvSpPr>
            <a:spLocks noGrp="1"/>
          </p:cNvSpPr>
          <p:nvPr>
            <p:ph type="title"/>
          </p:nvPr>
        </p:nvSpPr>
        <p:spPr/>
        <p:txBody>
          <a:bodyPr/>
          <a:lstStyle/>
          <a:p>
            <a:r>
              <a:rPr lang="en-US" dirty="0"/>
              <a:t>Analysis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255E34D-BF07-184F-BD61-33EDDF29840F}"/>
                  </a:ext>
                </a:extLst>
              </p:cNvPr>
              <p:cNvSpPr>
                <a:spLocks noGrp="1"/>
              </p:cNvSpPr>
              <p:nvPr>
                <p:ph idx="1"/>
              </p:nvPr>
            </p:nvSpPr>
            <p:spPr/>
            <p:txBody>
              <a:bodyPr/>
              <a:lstStyle/>
              <a:p>
                <a:r>
                  <a:rPr lang="en-US" dirty="0"/>
                  <a:t>Experiment 2 cont. </a:t>
                </a:r>
              </a:p>
              <a:p>
                <a:pPr lvl="1"/>
                <a:r>
                  <a:rPr lang="en-US" dirty="0"/>
                  <a:t>Mixed model framework for all participants </a:t>
                </a:r>
              </a:p>
              <a:p>
                <a:pPr lvl="2"/>
                <a14:m>
                  <m:oMath xmlns:m="http://schemas.openxmlformats.org/officeDocument/2006/math">
                    <m:sSup>
                      <m:sSupPr>
                        <m:ctrlPr>
                          <a:rPr lang="en-US" i="1">
                            <a:latin typeface="Cambria Math" panose="02040503050406030204" pitchFamily="18" charset="0"/>
                          </a:rPr>
                        </m:ctrlPr>
                      </m:sSupPr>
                      <m:e>
                        <m:r>
                          <m:rPr>
                            <m:sty m:val="p"/>
                          </m:rPr>
                          <a:rPr lang="en-US">
                            <a:latin typeface="Cambria Math" panose="02040503050406030204" pitchFamily="18" charset="0"/>
                          </a:rPr>
                          <m:t>Φ</m:t>
                        </m:r>
                      </m:e>
                      <m:sup>
                        <m:r>
                          <a:rPr lang="en-US" i="1">
                            <a:latin typeface="Cambria Math" panose="02040503050406030204" pitchFamily="18" charset="0"/>
                          </a:rPr>
                          <m:t>−1</m:t>
                        </m:r>
                      </m:sup>
                    </m:sSup>
                    <m:d>
                      <m:dPr>
                        <m:begChr m:val="["/>
                        <m:endChr m:val="]"/>
                        <m:ctrlPr>
                          <a:rPr lang="en-US" i="1">
                            <a:latin typeface="Cambria Math" panose="02040503050406030204" pitchFamily="18" charset="0"/>
                          </a:rPr>
                        </m:ctrlPr>
                      </m:dPr>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1">
                            <a:latin typeface="Cambria Math" panose="02040503050406030204" pitchFamily="18" charset="0"/>
                          </a:rPr>
                          <m:t>=1</m:t>
                        </m:r>
                        <m:r>
                          <a:rPr lang="en-US" i="1">
                            <a:latin typeface="Cambria Math" panose="02040503050406030204" pitchFamily="18" charset="0"/>
                          </a:rPr>
                          <m:t>|</m:t>
                        </m:r>
                        <m:r>
                          <m:rPr>
                            <m:sty m:val="p"/>
                          </m:rPr>
                          <a:rPr lang="en-US" i="1">
                            <a:latin typeface="Cambria Math" panose="02040503050406030204" pitchFamily="18" charset="0"/>
                          </a:rPr>
                          <m:t>u</m:t>
                        </m:r>
                        <m:r>
                          <a:rPr lang="en-US" i="1">
                            <a:latin typeface="Cambria Math" panose="02040503050406030204" pitchFamily="18" charset="0"/>
                          </a:rPr>
                          <m:t>)</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m:rPr>
                        <m:sty m:val="p"/>
                      </m:rPr>
                      <a:rPr lang="en-US">
                        <a:latin typeface="Cambria Math" panose="02040503050406030204" pitchFamily="18" charset="0"/>
                      </a:rPr>
                      <m:t>Δ</m:t>
                    </m:r>
                    <m:r>
                      <a:rPr lang="en-US" i="1">
                        <a:latin typeface="Cambria Math" panose="02040503050406030204" pitchFamily="18" charset="0"/>
                      </a:rPr>
                      <m:t>𝑣</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r>
                      <a:rPr lang="en-US" i="1">
                        <a:latin typeface="Cambria Math" panose="02040503050406030204" pitchFamily="18" charset="0"/>
                      </a:rPr>
                      <m:t>𝜉</m:t>
                    </m:r>
                    <m:r>
                      <a:rPr lang="en-US" i="1">
                        <a:latin typeface="Cambria Math" panose="02040503050406030204" pitchFamily="18" charset="0"/>
                      </a:rPr>
                      <m:t>+</m:t>
                    </m:r>
                    <m:r>
                      <a:rPr lang="en-US" i="1">
                        <a:latin typeface="Cambria Math" panose="02040503050406030204" pitchFamily="18" charset="0"/>
                      </a:rPr>
                      <m:t>𝑍𝑢</m:t>
                    </m:r>
                    <m:r>
                      <a:rPr lang="en-US" i="1">
                        <a:latin typeface="Cambria Math" panose="02040503050406030204" pitchFamily="18" charset="0"/>
                      </a:rPr>
                      <m:t> </m:t>
                    </m:r>
                  </m:oMath>
                </a14:m>
                <a:endParaRPr lang="en-US" dirty="0"/>
              </a:p>
              <a:p>
                <a:pPr lvl="3"/>
                <a:r>
                  <a:rPr lang="en-US" dirty="0"/>
                  <a:t>Account for random variability between participants and blocks by means of random-effect predictors </a:t>
                </a:r>
                <a14:m>
                  <m:oMath xmlns:m="http://schemas.openxmlformats.org/officeDocument/2006/math">
                    <m:r>
                      <a:rPr lang="en-US" i="1">
                        <a:latin typeface="Cambria Math" panose="02040503050406030204" pitchFamily="18" charset="0"/>
                      </a:rPr>
                      <m:t>𝑍𝑢</m:t>
                    </m:r>
                  </m:oMath>
                </a14:m>
                <a:endParaRPr lang="en-US" dirty="0"/>
              </a:p>
              <a:p>
                <a:pPr lvl="4"/>
                <a14:m>
                  <m:oMath xmlns:m="http://schemas.openxmlformats.org/officeDocument/2006/math">
                    <m:r>
                      <a:rPr lang="en-US" b="0" i="1" smtClean="0">
                        <a:latin typeface="Cambria Math" panose="02040503050406030204" pitchFamily="18" charset="0"/>
                      </a:rPr>
                      <m:t>𝑍</m:t>
                    </m:r>
                  </m:oMath>
                </a14:m>
                <a:r>
                  <a:rPr lang="en-US" dirty="0"/>
                  <a:t>: label for participant </a:t>
                </a:r>
              </a:p>
              <a:p>
                <a:pPr lvl="4"/>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(0,</m:t>
                    </m:r>
                    <m:r>
                      <a:rPr lang="en-US" b="0" i="1" smtClean="0">
                        <a:latin typeface="Cambria Math" panose="02040503050406030204" pitchFamily="18" charset="0"/>
                      </a:rPr>
                      <m:t>𝑢</m:t>
                    </m:r>
                    <m:r>
                      <a:rPr lang="en-US" b="0" i="1" smtClean="0">
                        <a:latin typeface="Cambria Math" panose="02040503050406030204" pitchFamily="18" charset="0"/>
                      </a:rPr>
                      <m:t>)</m:t>
                    </m:r>
                  </m:oMath>
                </a14:m>
                <a:r>
                  <a:rPr lang="en-US" dirty="0"/>
                  <a:t> : normally distributed error </a:t>
                </a:r>
              </a:p>
              <a:p>
                <a:pPr lvl="1"/>
                <a:r>
                  <a:rPr lang="en-US" dirty="0"/>
                  <a:t>Test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oMath>
                </a14:m>
                <a:r>
                  <a:rPr lang="en-US" dirty="0"/>
                  <a:t> significantly different from zero with likelihood ratio test </a:t>
                </a:r>
              </a:p>
            </p:txBody>
          </p:sp>
        </mc:Choice>
        <mc:Fallback>
          <p:sp>
            <p:nvSpPr>
              <p:cNvPr id="3" name="Content Placeholder 2">
                <a:extLst>
                  <a:ext uri="{FF2B5EF4-FFF2-40B4-BE49-F238E27FC236}">
                    <a16:creationId xmlns:a16="http://schemas.microsoft.com/office/drawing/2014/main" id="{5255E34D-BF07-184F-BD61-33EDDF29840F}"/>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609722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3C298-09FB-1B4A-9E50-60A61858DA58}"/>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6A11FF5C-D656-864A-9E35-F5B139CDA520}"/>
              </a:ext>
            </a:extLst>
          </p:cNvPr>
          <p:cNvSpPr>
            <a:spLocks noGrp="1"/>
          </p:cNvSpPr>
          <p:nvPr>
            <p:ph idx="1"/>
          </p:nvPr>
        </p:nvSpPr>
        <p:spPr/>
        <p:txBody>
          <a:bodyPr/>
          <a:lstStyle/>
          <a:p>
            <a:r>
              <a:rPr lang="en-US" dirty="0"/>
              <a:t>Experiment 1 </a:t>
            </a:r>
          </a:p>
          <a:p>
            <a:pPr lvl="1"/>
            <a:r>
              <a:rPr lang="en-US" dirty="0"/>
              <a:t>Expect:</a:t>
            </a:r>
          </a:p>
          <a:p>
            <a:pPr lvl="2"/>
            <a:r>
              <a:rPr lang="en-US" dirty="0"/>
              <a:t>TK and KT: PSE differ in opposite directions </a:t>
            </a:r>
          </a:p>
          <a:p>
            <a:pPr lvl="2"/>
            <a:r>
              <a:rPr lang="en-US" dirty="0"/>
              <a:t>TT and KK: illusion scale with difference in noise </a:t>
            </a:r>
          </a:p>
        </p:txBody>
      </p:sp>
    </p:spTree>
    <p:extLst>
      <p:ext uri="{BB962C8B-B14F-4D97-AF65-F5344CB8AC3E}">
        <p14:creationId xmlns:p14="http://schemas.microsoft.com/office/powerpoint/2010/main" val="3489035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9A27B-02C8-6B45-AFCC-DAD8C99C0EE6}"/>
              </a:ext>
            </a:extLst>
          </p:cNvPr>
          <p:cNvSpPr>
            <a:spLocks noGrp="1"/>
          </p:cNvSpPr>
          <p:nvPr>
            <p:ph type="title"/>
          </p:nvPr>
        </p:nvSpPr>
        <p:spPr/>
        <p:txBody>
          <a:bodyPr/>
          <a:lstStyle/>
          <a:p>
            <a:r>
              <a:rPr lang="en-US" dirty="0"/>
              <a:t>Introduction </a:t>
            </a:r>
          </a:p>
        </p:txBody>
      </p:sp>
      <p:sp>
        <p:nvSpPr>
          <p:cNvPr id="3" name="Content Placeholder 2">
            <a:extLst>
              <a:ext uri="{FF2B5EF4-FFF2-40B4-BE49-F238E27FC236}">
                <a16:creationId xmlns:a16="http://schemas.microsoft.com/office/drawing/2014/main" id="{23FEA981-E732-E14D-9B71-755BADCF943F}"/>
              </a:ext>
            </a:extLst>
          </p:cNvPr>
          <p:cNvSpPr>
            <a:spLocks noGrp="1"/>
          </p:cNvSpPr>
          <p:nvPr>
            <p:ph idx="1"/>
          </p:nvPr>
        </p:nvSpPr>
        <p:spPr/>
        <p:txBody>
          <a:bodyPr/>
          <a:lstStyle/>
          <a:p>
            <a:r>
              <a:rPr lang="en-US" dirty="0"/>
              <a:t>Visual illusions (Aubert-</a:t>
            </a:r>
            <a:r>
              <a:rPr lang="en-US" dirty="0" err="1"/>
              <a:t>Fleischl</a:t>
            </a:r>
            <a:r>
              <a:rPr lang="en-US" dirty="0"/>
              <a:t> &amp; </a:t>
            </a:r>
            <a:r>
              <a:rPr lang="en-US" dirty="0" err="1"/>
              <a:t>Filehne</a:t>
            </a:r>
            <a:r>
              <a:rPr lang="en-US" dirty="0"/>
              <a:t>)</a:t>
            </a:r>
          </a:p>
          <a:p>
            <a:pPr lvl="1"/>
            <a:r>
              <a:rPr lang="en-US" dirty="0"/>
              <a:t>Perceived velocity of stimulus is different depending on whether the image moves across the retina with eye stationary OR whether the observer moves the eyes to pursue the stimulus such that the pursued stimulus is stationary on the retina</a:t>
            </a:r>
          </a:p>
          <a:p>
            <a:pPr lvl="2"/>
            <a:r>
              <a:rPr lang="en-US" dirty="0"/>
              <a:t>Retinal speed overestimated compared to pursued speed</a:t>
            </a:r>
          </a:p>
          <a:p>
            <a:pPr lvl="2"/>
            <a:r>
              <a:rPr lang="en-US" dirty="0"/>
              <a:t>(app demonstration) </a:t>
            </a:r>
          </a:p>
          <a:p>
            <a:pPr lvl="1"/>
            <a:endParaRPr lang="en-US" dirty="0"/>
          </a:p>
        </p:txBody>
      </p:sp>
    </p:spTree>
    <p:extLst>
      <p:ext uri="{BB962C8B-B14F-4D97-AF65-F5344CB8AC3E}">
        <p14:creationId xmlns:p14="http://schemas.microsoft.com/office/powerpoint/2010/main" val="1595530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AA1B-729F-D743-8108-56657F0851F7}"/>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B26B4527-5BF3-B047-A59F-D4E0D68D1C84}"/>
              </a:ext>
            </a:extLst>
          </p:cNvPr>
          <p:cNvSpPr>
            <a:spLocks noGrp="1"/>
          </p:cNvSpPr>
          <p:nvPr>
            <p:ph idx="1"/>
          </p:nvPr>
        </p:nvSpPr>
        <p:spPr/>
        <p:txBody>
          <a:bodyPr/>
          <a:lstStyle/>
          <a:p>
            <a:r>
              <a:rPr lang="en-US" dirty="0"/>
              <a:t>Experiment 1 cont. </a:t>
            </a:r>
          </a:p>
        </p:txBody>
      </p:sp>
      <p:pic>
        <p:nvPicPr>
          <p:cNvPr id="4" name="Picture 3">
            <a:extLst>
              <a:ext uri="{FF2B5EF4-FFF2-40B4-BE49-F238E27FC236}">
                <a16:creationId xmlns:a16="http://schemas.microsoft.com/office/drawing/2014/main" id="{FE725973-049B-3842-BFE9-34AE01598FF4}"/>
              </a:ext>
            </a:extLst>
          </p:cNvPr>
          <p:cNvPicPr>
            <a:picLocks noChangeAspect="1"/>
          </p:cNvPicPr>
          <p:nvPr/>
        </p:nvPicPr>
        <p:blipFill>
          <a:blip r:embed="rId3"/>
          <a:stretch>
            <a:fillRect/>
          </a:stretch>
        </p:blipFill>
        <p:spPr>
          <a:xfrm>
            <a:off x="1990784" y="2453268"/>
            <a:ext cx="8210432" cy="4139426"/>
          </a:xfrm>
          <a:prstGeom prst="rect">
            <a:avLst/>
          </a:prstGeom>
        </p:spPr>
      </p:pic>
      <p:sp>
        <p:nvSpPr>
          <p:cNvPr id="5" name="TextBox 4">
            <a:extLst>
              <a:ext uri="{FF2B5EF4-FFF2-40B4-BE49-F238E27FC236}">
                <a16:creationId xmlns:a16="http://schemas.microsoft.com/office/drawing/2014/main" id="{63D6A8B2-DD69-C544-B455-57E851DC693C}"/>
              </a:ext>
            </a:extLst>
          </p:cNvPr>
          <p:cNvSpPr txBox="1"/>
          <p:nvPr/>
        </p:nvSpPr>
        <p:spPr>
          <a:xfrm>
            <a:off x="9439665" y="1529938"/>
            <a:ext cx="2349660" cy="923330"/>
          </a:xfrm>
          <a:prstGeom prst="rect">
            <a:avLst/>
          </a:prstGeom>
          <a:noFill/>
        </p:spPr>
        <p:txBody>
          <a:bodyPr wrap="square" rtlCol="0">
            <a:spAutoFit/>
          </a:bodyPr>
          <a:lstStyle/>
          <a:p>
            <a:r>
              <a:rPr lang="en-US" dirty="0"/>
              <a:t>PSE &gt; 0 : comparison perceived slower than reference</a:t>
            </a:r>
          </a:p>
        </p:txBody>
      </p:sp>
    </p:spTree>
    <p:extLst>
      <p:ext uri="{BB962C8B-B14F-4D97-AF65-F5344CB8AC3E}">
        <p14:creationId xmlns:p14="http://schemas.microsoft.com/office/powerpoint/2010/main" val="3231790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91DF2-053D-D64E-AAAC-9924D25CD108}"/>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D443F6EC-299A-E446-A45F-8FD74CCB95E5}"/>
              </a:ext>
            </a:extLst>
          </p:cNvPr>
          <p:cNvSpPr>
            <a:spLocks noGrp="1"/>
          </p:cNvSpPr>
          <p:nvPr>
            <p:ph idx="1"/>
          </p:nvPr>
        </p:nvSpPr>
        <p:spPr>
          <a:xfrm>
            <a:off x="838200" y="1825625"/>
            <a:ext cx="3781301" cy="4351338"/>
          </a:xfrm>
        </p:spPr>
        <p:txBody>
          <a:bodyPr/>
          <a:lstStyle/>
          <a:p>
            <a:r>
              <a:rPr lang="en-US" dirty="0"/>
              <a:t>Experiment 1 all subjects fits </a:t>
            </a:r>
          </a:p>
        </p:txBody>
      </p:sp>
      <p:pic>
        <p:nvPicPr>
          <p:cNvPr id="4" name="Picture 3">
            <a:extLst>
              <a:ext uri="{FF2B5EF4-FFF2-40B4-BE49-F238E27FC236}">
                <a16:creationId xmlns:a16="http://schemas.microsoft.com/office/drawing/2014/main" id="{DC1C75C0-75BF-7246-96BD-DA77B5330B38}"/>
              </a:ext>
            </a:extLst>
          </p:cNvPr>
          <p:cNvPicPr>
            <a:picLocks noChangeAspect="1"/>
          </p:cNvPicPr>
          <p:nvPr/>
        </p:nvPicPr>
        <p:blipFill>
          <a:blip r:embed="rId2"/>
          <a:stretch>
            <a:fillRect/>
          </a:stretch>
        </p:blipFill>
        <p:spPr>
          <a:xfrm>
            <a:off x="5245100" y="63500"/>
            <a:ext cx="6946900" cy="6794500"/>
          </a:xfrm>
          <a:prstGeom prst="rect">
            <a:avLst/>
          </a:prstGeom>
        </p:spPr>
      </p:pic>
    </p:spTree>
    <p:extLst>
      <p:ext uri="{BB962C8B-B14F-4D97-AF65-F5344CB8AC3E}">
        <p14:creationId xmlns:p14="http://schemas.microsoft.com/office/powerpoint/2010/main" val="908953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6CC30-3D1E-8646-A7FA-1FA31BD65B9A}"/>
              </a:ext>
            </a:extLst>
          </p:cNvPr>
          <p:cNvSpPr>
            <a:spLocks noGrp="1"/>
          </p:cNvSpPr>
          <p:nvPr>
            <p:ph type="title"/>
          </p:nvPr>
        </p:nvSpPr>
        <p:spPr/>
        <p:txBody>
          <a:bodyPr/>
          <a:lstStyle/>
          <a:p>
            <a:r>
              <a:rPr lang="en-US" dirty="0"/>
              <a:t>Results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9F36D6-4E9D-2844-B831-D5946FE3EB6D}"/>
                  </a:ext>
                </a:extLst>
              </p:cNvPr>
              <p:cNvSpPr>
                <a:spLocks noGrp="1"/>
              </p:cNvSpPr>
              <p:nvPr>
                <p:ph idx="1"/>
              </p:nvPr>
            </p:nvSpPr>
            <p:spPr/>
            <p:txBody>
              <a:bodyPr/>
              <a:lstStyle/>
              <a:p>
                <a:r>
                  <a:rPr lang="en-US" dirty="0"/>
                  <a:t>Experiment 2 </a:t>
                </a:r>
              </a:p>
              <a:p>
                <a:pPr lvl="1"/>
                <a:r>
                  <a:rPr lang="en-US" dirty="0"/>
                  <a:t>In Aubert-</a:t>
                </a:r>
                <a:r>
                  <a:rPr lang="en-US" dirty="0" err="1"/>
                  <a:t>Fleischl</a:t>
                </a:r>
                <a:r>
                  <a:rPr lang="en-US" dirty="0"/>
                  <a:t> phenomenon</a:t>
                </a:r>
              </a:p>
              <a:p>
                <a:pPr lvl="2"/>
                <a:r>
                  <a:rPr lang="en-US" dirty="0"/>
                  <a:t>increasing spatial frequency of visual background, retinal speed was increasingly perceived as faster when compared to extraretinal speed </a:t>
                </a:r>
              </a:p>
              <a:p>
                <a:pPr lvl="2"/>
                <a:r>
                  <a:rPr lang="en-US" dirty="0"/>
                  <a:t>Speed bias doesn’t occur when a single edge is moved across visual field </a:t>
                </a:r>
              </a:p>
              <a:p>
                <a:pPr lvl="1"/>
                <a:r>
                  <a:rPr lang="en-US" dirty="0"/>
                  <a:t>Should be able to produce same results in haptics</a:t>
                </a:r>
              </a:p>
              <a:p>
                <a:pPr lvl="1"/>
                <a:r>
                  <a:rPr lang="en-US" dirty="0"/>
                  <a:t>Probability of perceiving the comparison stimulus as faster than the reference increased with the difference in speed and spatial frequency of the belt </a:t>
                </a:r>
              </a:p>
              <a:p>
                <a:pPr lvl="2"/>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oMath>
                </a14:m>
                <a:r>
                  <a:rPr lang="en-US" dirty="0"/>
                  <a:t> significantly different from 0 </a:t>
                </a:r>
              </a:p>
              <a:p>
                <a:pPr lvl="3"/>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oMath>
                </a14:m>
                <a:r>
                  <a:rPr lang="en-US" dirty="0"/>
                  <a:t> = 0.04 </a:t>
                </a:r>
                <a14:m>
                  <m:oMath xmlns:m="http://schemas.openxmlformats.org/officeDocument/2006/math">
                    <m:r>
                      <a:rPr lang="en-US" b="0" i="1" smtClean="0">
                        <a:latin typeface="Cambria Math" panose="02040503050406030204" pitchFamily="18" charset="0"/>
                      </a:rPr>
                      <m:t>±</m:t>
                    </m:r>
                  </m:oMath>
                </a14:m>
                <a:r>
                  <a:rPr lang="en-US" dirty="0"/>
                  <a:t> 0.004 (p &lt; 0.001)</a:t>
                </a:r>
              </a:p>
              <a:p>
                <a:pPr lvl="3"/>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oMath>
                </a14:m>
                <a:r>
                  <a:rPr lang="en-US" dirty="0"/>
                  <a:t> = 2.3 </a:t>
                </a:r>
                <a14:m>
                  <m:oMath xmlns:m="http://schemas.openxmlformats.org/officeDocument/2006/math">
                    <m:r>
                      <a:rPr lang="en-US" b="0" i="1" smtClean="0">
                        <a:latin typeface="Cambria Math" panose="02040503050406030204" pitchFamily="18" charset="0"/>
                      </a:rPr>
                      <m:t>±</m:t>
                    </m:r>
                  </m:oMath>
                </a14:m>
                <a:r>
                  <a:rPr lang="en-US" dirty="0"/>
                  <a:t> 0.44 (p &lt; 0.001) </a:t>
                </a:r>
              </a:p>
              <a:p>
                <a:pPr lvl="2"/>
                <a:r>
                  <a:rPr lang="en-US" dirty="0"/>
                  <a:t>Higher spatial frequency of the surface, the faster the perceived motion   </a:t>
                </a:r>
              </a:p>
              <a:p>
                <a:pPr lvl="1"/>
                <a:endParaRPr lang="en-US" dirty="0"/>
              </a:p>
            </p:txBody>
          </p:sp>
        </mc:Choice>
        <mc:Fallback>
          <p:sp>
            <p:nvSpPr>
              <p:cNvPr id="3" name="Content Placeholder 2">
                <a:extLst>
                  <a:ext uri="{FF2B5EF4-FFF2-40B4-BE49-F238E27FC236}">
                    <a16:creationId xmlns:a16="http://schemas.microsoft.com/office/drawing/2014/main" id="{B09F36D6-4E9D-2844-B831-D5946FE3EB6D}"/>
                  </a:ext>
                </a:extLst>
              </p:cNvPr>
              <p:cNvSpPr>
                <a:spLocks noGrp="1" noRot="1" noChangeAspect="1" noMove="1" noResize="1" noEditPoints="1" noAdjustHandles="1" noChangeArrowheads="1" noChangeShapeType="1" noTextEdit="1"/>
              </p:cNvSpPr>
              <p:nvPr>
                <p:ph idx="1"/>
              </p:nvPr>
            </p:nvSpPr>
            <p:spPr>
              <a:blipFill>
                <a:blip r:embed="rId2"/>
                <a:stretch>
                  <a:fillRect l="-1086" t="-2326" r="-965"/>
                </a:stretch>
              </a:blipFill>
            </p:spPr>
            <p:txBody>
              <a:bodyPr/>
              <a:lstStyle/>
              <a:p>
                <a:r>
                  <a:rPr lang="en-US">
                    <a:noFill/>
                  </a:rPr>
                  <a:t> </a:t>
                </a:r>
              </a:p>
            </p:txBody>
          </p:sp>
        </mc:Fallback>
      </mc:AlternateContent>
    </p:spTree>
    <p:extLst>
      <p:ext uri="{BB962C8B-B14F-4D97-AF65-F5344CB8AC3E}">
        <p14:creationId xmlns:p14="http://schemas.microsoft.com/office/powerpoint/2010/main" val="2294004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5725B-DFA7-F74A-A4C7-7B970A71E6E3}"/>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DB3FE933-36E1-7945-9910-CB52F0CCF31D}"/>
              </a:ext>
            </a:extLst>
          </p:cNvPr>
          <p:cNvSpPr>
            <a:spLocks noGrp="1"/>
          </p:cNvSpPr>
          <p:nvPr>
            <p:ph idx="1"/>
          </p:nvPr>
        </p:nvSpPr>
        <p:spPr/>
        <p:txBody>
          <a:bodyPr/>
          <a:lstStyle/>
          <a:p>
            <a:r>
              <a:rPr lang="en-US" dirty="0"/>
              <a:t>Experiment 2 cont. </a:t>
            </a:r>
          </a:p>
        </p:txBody>
      </p:sp>
      <p:pic>
        <p:nvPicPr>
          <p:cNvPr id="4" name="Picture 3">
            <a:extLst>
              <a:ext uri="{FF2B5EF4-FFF2-40B4-BE49-F238E27FC236}">
                <a16:creationId xmlns:a16="http://schemas.microsoft.com/office/drawing/2014/main" id="{754617E3-DEF9-134E-975D-C889421D306F}"/>
              </a:ext>
            </a:extLst>
          </p:cNvPr>
          <p:cNvPicPr>
            <a:picLocks noChangeAspect="1"/>
          </p:cNvPicPr>
          <p:nvPr/>
        </p:nvPicPr>
        <p:blipFill>
          <a:blip r:embed="rId3"/>
          <a:stretch>
            <a:fillRect/>
          </a:stretch>
        </p:blipFill>
        <p:spPr>
          <a:xfrm>
            <a:off x="1244930" y="2500345"/>
            <a:ext cx="9702140" cy="3811555"/>
          </a:xfrm>
          <a:prstGeom prst="rect">
            <a:avLst/>
          </a:prstGeom>
        </p:spPr>
      </p:pic>
      <p:sp>
        <p:nvSpPr>
          <p:cNvPr id="5" name="TextBox 4">
            <a:extLst>
              <a:ext uri="{FF2B5EF4-FFF2-40B4-BE49-F238E27FC236}">
                <a16:creationId xmlns:a16="http://schemas.microsoft.com/office/drawing/2014/main" id="{1188AFC0-ACD3-6B47-884B-83ADDEC4014A}"/>
              </a:ext>
            </a:extLst>
          </p:cNvPr>
          <p:cNvSpPr txBox="1"/>
          <p:nvPr/>
        </p:nvSpPr>
        <p:spPr>
          <a:xfrm>
            <a:off x="9439665" y="1529938"/>
            <a:ext cx="2349660" cy="923330"/>
          </a:xfrm>
          <a:prstGeom prst="rect">
            <a:avLst/>
          </a:prstGeom>
          <a:noFill/>
        </p:spPr>
        <p:txBody>
          <a:bodyPr wrap="square" rtlCol="0">
            <a:spAutoFit/>
          </a:bodyPr>
          <a:lstStyle/>
          <a:p>
            <a:r>
              <a:rPr lang="en-US" dirty="0"/>
              <a:t>PSE &gt; 0 : comparison perceived slower than reference</a:t>
            </a:r>
          </a:p>
        </p:txBody>
      </p:sp>
    </p:spTree>
    <p:extLst>
      <p:ext uri="{BB962C8B-B14F-4D97-AF65-F5344CB8AC3E}">
        <p14:creationId xmlns:p14="http://schemas.microsoft.com/office/powerpoint/2010/main" val="3954340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88303-B8E5-C649-9B09-BE6007C56BC0}"/>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9ED1E2A7-D435-334C-878A-772CC467914D}"/>
              </a:ext>
            </a:extLst>
          </p:cNvPr>
          <p:cNvSpPr>
            <a:spLocks noGrp="1"/>
          </p:cNvSpPr>
          <p:nvPr>
            <p:ph idx="1"/>
          </p:nvPr>
        </p:nvSpPr>
        <p:spPr/>
        <p:txBody>
          <a:bodyPr/>
          <a:lstStyle/>
          <a:p>
            <a:r>
              <a:rPr lang="en-US" dirty="0"/>
              <a:t>Experiment 2 </a:t>
            </a:r>
          </a:p>
        </p:txBody>
      </p:sp>
      <p:pic>
        <p:nvPicPr>
          <p:cNvPr id="5" name="Picture 4">
            <a:extLst>
              <a:ext uri="{FF2B5EF4-FFF2-40B4-BE49-F238E27FC236}">
                <a16:creationId xmlns:a16="http://schemas.microsoft.com/office/drawing/2014/main" id="{8A8C5922-5E9F-F043-B892-9F43BFCBB72D}"/>
              </a:ext>
            </a:extLst>
          </p:cNvPr>
          <p:cNvPicPr>
            <a:picLocks noChangeAspect="1"/>
          </p:cNvPicPr>
          <p:nvPr/>
        </p:nvPicPr>
        <p:blipFill>
          <a:blip r:embed="rId2"/>
          <a:stretch>
            <a:fillRect/>
          </a:stretch>
        </p:blipFill>
        <p:spPr>
          <a:xfrm>
            <a:off x="3974352" y="1512094"/>
            <a:ext cx="6959600" cy="4978400"/>
          </a:xfrm>
          <a:prstGeom prst="rect">
            <a:avLst/>
          </a:prstGeom>
        </p:spPr>
      </p:pic>
    </p:spTree>
    <p:extLst>
      <p:ext uri="{BB962C8B-B14F-4D97-AF65-F5344CB8AC3E}">
        <p14:creationId xmlns:p14="http://schemas.microsoft.com/office/powerpoint/2010/main" val="4146938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A251B-A72B-464B-AC80-B95AA3EC596D}"/>
              </a:ext>
            </a:extLst>
          </p:cNvPr>
          <p:cNvSpPr>
            <a:spLocks noGrp="1"/>
          </p:cNvSpPr>
          <p:nvPr>
            <p:ph type="title"/>
          </p:nvPr>
        </p:nvSpPr>
        <p:spPr/>
        <p:txBody>
          <a:bodyPr/>
          <a:lstStyle/>
          <a:p>
            <a:r>
              <a:rPr lang="en-US" dirty="0"/>
              <a:t>Results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4BC98D0-DB12-ED4E-8192-5D4641C78279}"/>
                  </a:ext>
                </a:extLst>
              </p:cNvPr>
              <p:cNvSpPr>
                <a:spLocks noGrp="1"/>
              </p:cNvSpPr>
              <p:nvPr>
                <p:ph idx="1"/>
              </p:nvPr>
            </p:nvSpPr>
            <p:spPr/>
            <p:txBody>
              <a:bodyPr/>
              <a:lstStyle/>
              <a:p>
                <a:r>
                  <a:rPr lang="en-US" dirty="0"/>
                  <a:t>Experiment 2 cont. </a:t>
                </a:r>
              </a:p>
              <a:p>
                <a:pPr lvl="1"/>
                <a:r>
                  <a:rPr lang="en-US" dirty="0"/>
                  <a:t>Gain calculation </a:t>
                </a:r>
              </a:p>
              <a:p>
                <a:pPr lvl="2"/>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𝑃𝑆𝐸</m:t>
                        </m:r>
                      </m:num>
                      <m:den>
                        <m:r>
                          <a:rPr lang="en-US" b="0" i="1" smtClean="0">
                            <a:latin typeface="Cambria Math" panose="02040503050406030204" pitchFamily="18" charset="0"/>
                          </a:rPr>
                          <m:t>𝑟𝑒𝑓𝑒𝑟𝑒𝑛𝑐𝑒</m:t>
                        </m:r>
                        <m:r>
                          <a:rPr lang="en-US" b="0" i="1" smtClean="0">
                            <a:latin typeface="Cambria Math" panose="02040503050406030204" pitchFamily="18" charset="0"/>
                          </a:rPr>
                          <m:t> </m:t>
                        </m:r>
                        <m:r>
                          <a:rPr lang="en-US" b="0" i="1" smtClean="0">
                            <a:latin typeface="Cambria Math" panose="02040503050406030204" pitchFamily="18" charset="0"/>
                          </a:rPr>
                          <m:t>𝑠𝑝𝑒𝑒𝑑</m:t>
                        </m:r>
                      </m:den>
                    </m:f>
                    <m:r>
                      <a:rPr lang="en-US" b="0" i="1" smtClean="0">
                        <a:latin typeface="Cambria Math" panose="02040503050406030204" pitchFamily="18" charset="0"/>
                      </a:rPr>
                      <m:t>)</m:t>
                    </m:r>
                  </m:oMath>
                </a14:m>
                <a:r>
                  <a:rPr lang="en-US" dirty="0"/>
                  <a:t> (KT: +, TK: -)</a:t>
                </a:r>
              </a:p>
              <a:p>
                <a:pPr lvl="2"/>
                <a:r>
                  <a:rPr lang="en-US" dirty="0"/>
                  <a:t>g &lt; 1 : participants overestimate surface speed when measured from touch compared with proprioception </a:t>
                </a:r>
              </a:p>
              <a:p>
                <a:pPr lvl="1"/>
                <a:r>
                  <a:rPr lang="en-US" dirty="0"/>
                  <a:t>TK</a:t>
                </a:r>
              </a:p>
              <a:p>
                <a:pPr lvl="2"/>
                <a:r>
                  <a:rPr lang="en-US" dirty="0"/>
                  <a:t>g = 0.93, 0.84, and 0.65 (smooth, low, high)</a:t>
                </a:r>
              </a:p>
              <a:p>
                <a:pPr lvl="1"/>
                <a:r>
                  <a:rPr lang="en-US" dirty="0"/>
                  <a:t>KT</a:t>
                </a:r>
              </a:p>
              <a:p>
                <a:pPr lvl="2"/>
                <a:r>
                  <a:rPr lang="en-US" dirty="0"/>
                  <a:t>g = 1.05, 0.84, and 0.83 (smooth, low, high) </a:t>
                </a:r>
              </a:p>
              <a:p>
                <a:pPr lvl="1"/>
                <a:r>
                  <a:rPr lang="en-US" dirty="0"/>
                  <a:t>Gain decrease as spatial frequency increase </a:t>
                </a:r>
              </a:p>
            </p:txBody>
          </p:sp>
        </mc:Choice>
        <mc:Fallback>
          <p:sp>
            <p:nvSpPr>
              <p:cNvPr id="3" name="Content Placeholder 2">
                <a:extLst>
                  <a:ext uri="{FF2B5EF4-FFF2-40B4-BE49-F238E27FC236}">
                    <a16:creationId xmlns:a16="http://schemas.microsoft.com/office/drawing/2014/main" id="{84BC98D0-DB12-ED4E-8192-5D4641C78279}"/>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896469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68D1B-BB1E-804B-A8E6-BCC187769CD6}"/>
              </a:ext>
            </a:extLst>
          </p:cNvPr>
          <p:cNvSpPr>
            <a:spLocks noGrp="1"/>
          </p:cNvSpPr>
          <p:nvPr>
            <p:ph type="title"/>
          </p:nvPr>
        </p:nvSpPr>
        <p:spPr/>
        <p:txBody>
          <a:bodyPr/>
          <a:lstStyle/>
          <a:p>
            <a:r>
              <a:rPr lang="en-US" dirty="0"/>
              <a:t>Results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1E51611-83E3-7F4B-AB6C-9E159BF428DE}"/>
                  </a:ext>
                </a:extLst>
              </p:cNvPr>
              <p:cNvSpPr>
                <a:spLocks noGrp="1"/>
              </p:cNvSpPr>
              <p:nvPr>
                <p:ph idx="1"/>
              </p:nvPr>
            </p:nvSpPr>
            <p:spPr/>
            <p:txBody>
              <a:bodyPr/>
              <a:lstStyle/>
              <a:p>
                <a:r>
                  <a:rPr lang="en-US" dirty="0"/>
                  <a:t>Experiment 2 cont. </a:t>
                </a:r>
              </a:p>
              <a:p>
                <a:pPr lvl="1"/>
                <a:r>
                  <a:rPr lang="en-US" dirty="0"/>
                  <a:t>Bayesian framework</a:t>
                </a:r>
              </a:p>
              <a:p>
                <a:pPr lvl="2"/>
                <a:r>
                  <a:rPr lang="en-US" dirty="0"/>
                  <a:t>Estimated retinal speed is a function of the perceptual noise</a:t>
                </a:r>
              </a:p>
              <a:p>
                <a:pPr lvl="3"/>
                <a:r>
                  <a:rPr lang="en-US" dirty="0"/>
                  <a:t>Noisier the signal, lower the perceived speed </a:t>
                </a:r>
              </a:p>
              <a:p>
                <a:pPr lvl="2"/>
                <a:r>
                  <a:rPr lang="en-US" dirty="0"/>
                  <a:t>Use linear model</a:t>
                </a:r>
              </a:p>
              <a:p>
                <a:pPr lvl="3"/>
                <a14:m>
                  <m:oMath xmlns:m="http://schemas.openxmlformats.org/officeDocument/2006/math">
                    <m:r>
                      <a:rPr lang="en-US" b="0" i="1" smtClean="0">
                        <a:latin typeface="Cambria Math" panose="02040503050406030204" pitchFamily="18" charset="0"/>
                      </a:rPr>
                      <m:t>𝐵𝑖𝑎𝑠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1</m:t>
                        </m:r>
                      </m:sub>
                    </m:sSub>
                    <m:r>
                      <m:rPr>
                        <m:sty m:val="p"/>
                      </m:rPr>
                      <a:rPr lang="en-US" b="0" i="0" smtClean="0">
                        <a:latin typeface="Cambria Math" panose="02040503050406030204" pitchFamily="18" charset="0"/>
                      </a:rPr>
                      <m:t>ΔJND</m:t>
                    </m:r>
                    <m:r>
                      <a:rPr lang="en-US" b="0" i="0" smtClean="0">
                        <a:latin typeface="Cambria Math" panose="02040503050406030204" pitchFamily="18" charset="0"/>
                      </a:rPr>
                      <m:t>+</m:t>
                    </m:r>
                    <m:r>
                      <a:rPr lang="en-US" b="0" i="1" smtClean="0">
                        <a:latin typeface="Cambria Math" panose="02040503050406030204" pitchFamily="18" charset="0"/>
                      </a:rPr>
                      <m:t>𝜖</m:t>
                    </m:r>
                  </m:oMath>
                </a14:m>
                <a:endParaRPr lang="en-US" dirty="0"/>
              </a:p>
              <a:p>
                <a:pPr lvl="4"/>
                <a14:m>
                  <m:oMath xmlns:m="http://schemas.openxmlformats.org/officeDocument/2006/math">
                    <m:r>
                      <a:rPr lang="en-US" b="0" i="1" smtClean="0">
                        <a:latin typeface="Cambria Math" panose="02040503050406030204" pitchFamily="18" charset="0"/>
                      </a:rPr>
                      <m:t>𝐵𝑖𝑎𝑠</m:t>
                    </m:r>
                  </m:oMath>
                </a14:m>
                <a:r>
                  <a:rPr lang="en-US" dirty="0"/>
                  <a:t>: Euclidean distance between PSE in KT and TK </a:t>
                </a:r>
              </a:p>
              <a:p>
                <a:pPr lvl="4"/>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0</m:t>
                        </m:r>
                      </m:sub>
                    </m:sSub>
                  </m:oMath>
                </a14:m>
                <a:r>
                  <a:rPr lang="en-US" dirty="0"/>
                  <a:t>: intercept </a:t>
                </a:r>
              </a:p>
              <a:p>
                <a:pPr lvl="4"/>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1</m:t>
                        </m:r>
                      </m:sub>
                    </m:sSub>
                  </m:oMath>
                </a14:m>
                <a:r>
                  <a:rPr lang="en-US" dirty="0"/>
                  <a:t>: slope </a:t>
                </a:r>
              </a:p>
              <a:p>
                <a:pPr lvl="4"/>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𝐽𝑁𝐷</m:t>
                    </m:r>
                    <m:r>
                      <a:rPr lang="en-US" b="0" i="1" smtClean="0">
                        <a:latin typeface="Cambria Math" panose="02040503050406030204" pitchFamily="18" charset="0"/>
                      </a:rPr>
                      <m:t>:</m:t>
                    </m:r>
                    <m:r>
                      <a:rPr lang="en-US" b="0" i="1" smtClean="0">
                        <a:latin typeface="Cambria Math" panose="02040503050406030204" pitchFamily="18" charset="0"/>
                      </a:rPr>
                      <m:t>𝐽𝑁</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𝑇𝑇</m:t>
                        </m:r>
                      </m:sub>
                    </m:sSub>
                    <m:r>
                      <a:rPr lang="en-US" b="0" i="1" smtClean="0">
                        <a:latin typeface="Cambria Math" panose="02040503050406030204" pitchFamily="18" charset="0"/>
                      </a:rPr>
                      <m:t> −</m:t>
                    </m:r>
                    <m:r>
                      <a:rPr lang="en-US" b="0" i="1" smtClean="0">
                        <a:latin typeface="Cambria Math" panose="02040503050406030204" pitchFamily="18" charset="0"/>
                      </a:rPr>
                      <m:t>𝐽𝑁</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𝐾𝐾</m:t>
                        </m:r>
                      </m:sub>
                    </m:sSub>
                  </m:oMath>
                </a14:m>
                <a:endParaRPr lang="en-US" dirty="0"/>
              </a:p>
            </p:txBody>
          </p:sp>
        </mc:Choice>
        <mc:Fallback>
          <p:sp>
            <p:nvSpPr>
              <p:cNvPr id="3" name="Content Placeholder 2">
                <a:extLst>
                  <a:ext uri="{FF2B5EF4-FFF2-40B4-BE49-F238E27FC236}">
                    <a16:creationId xmlns:a16="http://schemas.microsoft.com/office/drawing/2014/main" id="{01E51611-83E3-7F4B-AB6C-9E159BF428D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34558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CF6BA-9872-2449-B594-DBA985715C58}"/>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68FF5588-AA69-3D48-A7AD-81B424301037}"/>
              </a:ext>
            </a:extLst>
          </p:cNvPr>
          <p:cNvSpPr>
            <a:spLocks noGrp="1"/>
          </p:cNvSpPr>
          <p:nvPr>
            <p:ph idx="1"/>
          </p:nvPr>
        </p:nvSpPr>
        <p:spPr/>
        <p:txBody>
          <a:bodyPr/>
          <a:lstStyle/>
          <a:p>
            <a:r>
              <a:rPr lang="en-US" dirty="0"/>
              <a:t>Experiment 2 cont. </a:t>
            </a:r>
          </a:p>
        </p:txBody>
      </p:sp>
      <p:pic>
        <p:nvPicPr>
          <p:cNvPr id="4" name="Picture 3">
            <a:extLst>
              <a:ext uri="{FF2B5EF4-FFF2-40B4-BE49-F238E27FC236}">
                <a16:creationId xmlns:a16="http://schemas.microsoft.com/office/drawing/2014/main" id="{9D334406-E919-2B47-B1FC-5564E8F947A6}"/>
              </a:ext>
            </a:extLst>
          </p:cNvPr>
          <p:cNvPicPr>
            <a:picLocks noChangeAspect="1"/>
          </p:cNvPicPr>
          <p:nvPr/>
        </p:nvPicPr>
        <p:blipFill>
          <a:blip r:embed="rId3"/>
          <a:stretch>
            <a:fillRect/>
          </a:stretch>
        </p:blipFill>
        <p:spPr>
          <a:xfrm>
            <a:off x="2604994" y="2463799"/>
            <a:ext cx="7937500" cy="4076377"/>
          </a:xfrm>
          <a:prstGeom prst="rect">
            <a:avLst/>
          </a:prstGeom>
        </p:spPr>
      </p:pic>
    </p:spTree>
    <p:extLst>
      <p:ext uri="{BB962C8B-B14F-4D97-AF65-F5344CB8AC3E}">
        <p14:creationId xmlns:p14="http://schemas.microsoft.com/office/powerpoint/2010/main" val="3517553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5AFBD-D60B-2844-A3E9-60C38833AFC6}"/>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01032D64-B3D0-2748-AA0B-BFDC52F9B6F4}"/>
              </a:ext>
            </a:extLst>
          </p:cNvPr>
          <p:cNvSpPr>
            <a:spLocks noGrp="1"/>
          </p:cNvSpPr>
          <p:nvPr>
            <p:ph idx="1"/>
          </p:nvPr>
        </p:nvSpPr>
        <p:spPr/>
        <p:txBody>
          <a:bodyPr/>
          <a:lstStyle/>
          <a:p>
            <a:r>
              <a:rPr lang="en-US" dirty="0"/>
              <a:t>Experiment 2 cont. </a:t>
            </a:r>
          </a:p>
          <a:p>
            <a:pPr lvl="1"/>
            <a:endParaRPr lang="en-US" dirty="0"/>
          </a:p>
        </p:txBody>
      </p:sp>
      <p:pic>
        <p:nvPicPr>
          <p:cNvPr id="4" name="Picture 3">
            <a:extLst>
              <a:ext uri="{FF2B5EF4-FFF2-40B4-BE49-F238E27FC236}">
                <a16:creationId xmlns:a16="http://schemas.microsoft.com/office/drawing/2014/main" id="{84F871E6-7B40-804D-ACBE-BDCF120412EC}"/>
              </a:ext>
            </a:extLst>
          </p:cNvPr>
          <p:cNvPicPr>
            <a:picLocks noChangeAspect="1"/>
          </p:cNvPicPr>
          <p:nvPr/>
        </p:nvPicPr>
        <p:blipFill>
          <a:blip r:embed="rId3"/>
          <a:stretch>
            <a:fillRect/>
          </a:stretch>
        </p:blipFill>
        <p:spPr>
          <a:xfrm>
            <a:off x="2343150" y="2454275"/>
            <a:ext cx="7505700" cy="4038600"/>
          </a:xfrm>
          <a:prstGeom prst="rect">
            <a:avLst/>
          </a:prstGeom>
        </p:spPr>
      </p:pic>
    </p:spTree>
    <p:extLst>
      <p:ext uri="{BB962C8B-B14F-4D97-AF65-F5344CB8AC3E}">
        <p14:creationId xmlns:p14="http://schemas.microsoft.com/office/powerpoint/2010/main" val="3081717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AE73-BF93-FA49-BD5C-D0D3B55653CE}"/>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FBFC5F8C-4531-1D47-8141-5FCED1BE989B}"/>
              </a:ext>
            </a:extLst>
          </p:cNvPr>
          <p:cNvSpPr>
            <a:spLocks noGrp="1"/>
          </p:cNvSpPr>
          <p:nvPr>
            <p:ph idx="1"/>
          </p:nvPr>
        </p:nvSpPr>
        <p:spPr/>
        <p:txBody>
          <a:bodyPr/>
          <a:lstStyle/>
          <a:p>
            <a:r>
              <a:rPr lang="en-US" dirty="0"/>
              <a:t>Experiment 2 cont. </a:t>
            </a:r>
          </a:p>
          <a:p>
            <a:pPr lvl="1"/>
            <a:r>
              <a:rPr lang="en-US" dirty="0"/>
              <a:t>Third explanation </a:t>
            </a:r>
          </a:p>
          <a:p>
            <a:pPr lvl="2"/>
            <a:r>
              <a:rPr lang="en-US" dirty="0"/>
              <a:t>Speed bias depends on kinesthesia rather than touch </a:t>
            </a:r>
          </a:p>
          <a:p>
            <a:pPr lvl="1"/>
            <a:r>
              <a:rPr lang="en-US" dirty="0"/>
              <a:t>Compare responses for KK condition with all 3 belts </a:t>
            </a:r>
          </a:p>
          <a:p>
            <a:pPr lvl="2"/>
            <a:r>
              <a:rPr lang="en-US" dirty="0"/>
              <a:t>Main effect of belt type and interaction between belt type and speed not significant (p &gt; 0.01)</a:t>
            </a:r>
          </a:p>
        </p:txBody>
      </p:sp>
    </p:spTree>
    <p:extLst>
      <p:ext uri="{BB962C8B-B14F-4D97-AF65-F5344CB8AC3E}">
        <p14:creationId xmlns:p14="http://schemas.microsoft.com/office/powerpoint/2010/main" val="2056596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3BE3F-8D31-C743-BAAA-6C3EC4533FD9}"/>
              </a:ext>
            </a:extLst>
          </p:cNvPr>
          <p:cNvSpPr>
            <a:spLocks noGrp="1"/>
          </p:cNvSpPr>
          <p:nvPr>
            <p:ph type="title"/>
          </p:nvPr>
        </p:nvSpPr>
        <p:spPr/>
        <p:txBody>
          <a:bodyPr/>
          <a:lstStyle/>
          <a:p>
            <a:r>
              <a:rPr lang="en-US" dirty="0"/>
              <a:t>Introduction </a:t>
            </a:r>
          </a:p>
        </p:txBody>
      </p:sp>
      <p:sp>
        <p:nvSpPr>
          <p:cNvPr id="3" name="Content Placeholder 2">
            <a:extLst>
              <a:ext uri="{FF2B5EF4-FFF2-40B4-BE49-F238E27FC236}">
                <a16:creationId xmlns:a16="http://schemas.microsoft.com/office/drawing/2014/main" id="{B75460D3-015D-0A46-BC63-6916E0EE5910}"/>
              </a:ext>
            </a:extLst>
          </p:cNvPr>
          <p:cNvSpPr>
            <a:spLocks noGrp="1"/>
          </p:cNvSpPr>
          <p:nvPr>
            <p:ph idx="1"/>
          </p:nvPr>
        </p:nvSpPr>
        <p:spPr/>
        <p:txBody>
          <a:bodyPr/>
          <a:lstStyle/>
          <a:p>
            <a:r>
              <a:rPr lang="en-US" dirty="0"/>
              <a:t>Explanation of illusion </a:t>
            </a:r>
          </a:p>
          <a:p>
            <a:pPr lvl="1"/>
            <a:r>
              <a:rPr lang="en-US" dirty="0"/>
              <a:t>1. intrinsic difference in speed measurement between the retinal and the extraretinal signals</a:t>
            </a:r>
          </a:p>
          <a:p>
            <a:pPr lvl="1"/>
            <a:r>
              <a:rPr lang="en-US" dirty="0"/>
              <a:t>2. estimated speed provided by retinal signal will change depending on the spatial frequency of a textured stimulus moving across the retina, possible leading to a mismatch between the retinal and the extraretinal signals </a:t>
            </a:r>
          </a:p>
          <a:p>
            <a:pPr lvl="1"/>
            <a:r>
              <a:rPr lang="en-US" dirty="0"/>
              <a:t>3. difference in precision between retinal and extraretinal signals and thus their differential effects when combined with a prior for object motion </a:t>
            </a:r>
          </a:p>
        </p:txBody>
      </p:sp>
    </p:spTree>
    <p:extLst>
      <p:ext uri="{BB962C8B-B14F-4D97-AF65-F5344CB8AC3E}">
        <p14:creationId xmlns:p14="http://schemas.microsoft.com/office/powerpoint/2010/main" val="2844934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C200F-89C8-CD4D-B40E-2D2DFFF6D045}"/>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209021E9-A6C5-8446-9845-03E90F172E9B}"/>
              </a:ext>
            </a:extLst>
          </p:cNvPr>
          <p:cNvSpPr>
            <a:spLocks noGrp="1"/>
          </p:cNvSpPr>
          <p:nvPr>
            <p:ph idx="1"/>
          </p:nvPr>
        </p:nvSpPr>
        <p:spPr/>
        <p:txBody>
          <a:bodyPr/>
          <a:lstStyle/>
          <a:p>
            <a:r>
              <a:rPr lang="en-US" dirty="0"/>
              <a:t>Experiment 3</a:t>
            </a:r>
          </a:p>
          <a:p>
            <a:r>
              <a:rPr lang="en-US" dirty="0"/>
              <a:t>If the modulation of speed bias depends on touch, a moving texture surface would be perceived as faster than smooth surface when both are measured from tactile sensation </a:t>
            </a:r>
          </a:p>
          <a:p>
            <a:r>
              <a:rPr lang="en-US" dirty="0"/>
              <a:t>Maintain hand world stationary for both stimulus and estimate the speed of motion from tactile measurements only </a:t>
            </a:r>
          </a:p>
          <a:p>
            <a:pPr lvl="1"/>
            <a:r>
              <a:rPr lang="en-US" dirty="0"/>
              <a:t>Contact either textured (medium frequency belt (0.25 cycles/mm)) or smooth surface </a:t>
            </a:r>
          </a:p>
          <a:p>
            <a:endParaRPr lang="en-US" dirty="0"/>
          </a:p>
        </p:txBody>
      </p:sp>
    </p:spTree>
    <p:extLst>
      <p:ext uri="{BB962C8B-B14F-4D97-AF65-F5344CB8AC3E}">
        <p14:creationId xmlns:p14="http://schemas.microsoft.com/office/powerpoint/2010/main" val="1987176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49F1B-A7DE-E341-B73F-51B9E59428AE}"/>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038BE704-FB12-2345-B734-C43C0FA1CE49}"/>
              </a:ext>
            </a:extLst>
          </p:cNvPr>
          <p:cNvSpPr>
            <a:spLocks noGrp="1"/>
          </p:cNvSpPr>
          <p:nvPr>
            <p:ph idx="1"/>
          </p:nvPr>
        </p:nvSpPr>
        <p:spPr/>
        <p:txBody>
          <a:bodyPr/>
          <a:lstStyle/>
          <a:p>
            <a:r>
              <a:rPr lang="en-US" dirty="0"/>
              <a:t>Experiment 3 cont.</a:t>
            </a:r>
          </a:p>
          <a:p>
            <a:pPr lvl="1"/>
            <a:endParaRPr lang="en-US" dirty="0"/>
          </a:p>
        </p:txBody>
      </p:sp>
      <p:pic>
        <p:nvPicPr>
          <p:cNvPr id="4" name="Picture 3">
            <a:extLst>
              <a:ext uri="{FF2B5EF4-FFF2-40B4-BE49-F238E27FC236}">
                <a16:creationId xmlns:a16="http://schemas.microsoft.com/office/drawing/2014/main" id="{221156FB-D2AB-6B48-A18C-94CA1847C379}"/>
              </a:ext>
            </a:extLst>
          </p:cNvPr>
          <p:cNvPicPr>
            <a:picLocks noChangeAspect="1"/>
          </p:cNvPicPr>
          <p:nvPr/>
        </p:nvPicPr>
        <p:blipFill>
          <a:blip r:embed="rId3"/>
          <a:stretch>
            <a:fillRect/>
          </a:stretch>
        </p:blipFill>
        <p:spPr>
          <a:xfrm>
            <a:off x="1662206" y="2476022"/>
            <a:ext cx="8867588" cy="4220240"/>
          </a:xfrm>
          <a:prstGeom prst="rect">
            <a:avLst/>
          </a:prstGeom>
        </p:spPr>
      </p:pic>
      <p:sp>
        <p:nvSpPr>
          <p:cNvPr id="5" name="TextBox 4">
            <a:extLst>
              <a:ext uri="{FF2B5EF4-FFF2-40B4-BE49-F238E27FC236}">
                <a16:creationId xmlns:a16="http://schemas.microsoft.com/office/drawing/2014/main" id="{2F6BBC3D-A5D4-354D-ACD7-34FE53ED7FCE}"/>
              </a:ext>
            </a:extLst>
          </p:cNvPr>
          <p:cNvSpPr txBox="1"/>
          <p:nvPr/>
        </p:nvSpPr>
        <p:spPr>
          <a:xfrm>
            <a:off x="9439665" y="1529938"/>
            <a:ext cx="2349660" cy="923330"/>
          </a:xfrm>
          <a:prstGeom prst="rect">
            <a:avLst/>
          </a:prstGeom>
          <a:noFill/>
        </p:spPr>
        <p:txBody>
          <a:bodyPr wrap="square" rtlCol="0">
            <a:spAutoFit/>
          </a:bodyPr>
          <a:lstStyle/>
          <a:p>
            <a:r>
              <a:rPr lang="en-US" dirty="0"/>
              <a:t>PSE &gt; 0 : comparison perceived slower than reference</a:t>
            </a:r>
          </a:p>
        </p:txBody>
      </p:sp>
    </p:spTree>
    <p:extLst>
      <p:ext uri="{BB962C8B-B14F-4D97-AF65-F5344CB8AC3E}">
        <p14:creationId xmlns:p14="http://schemas.microsoft.com/office/powerpoint/2010/main" val="1065119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49F1B-A7DE-E341-B73F-51B9E59428AE}"/>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038BE704-FB12-2345-B734-C43C0FA1CE49}"/>
              </a:ext>
            </a:extLst>
          </p:cNvPr>
          <p:cNvSpPr>
            <a:spLocks noGrp="1"/>
          </p:cNvSpPr>
          <p:nvPr>
            <p:ph idx="1"/>
          </p:nvPr>
        </p:nvSpPr>
        <p:spPr/>
        <p:txBody>
          <a:bodyPr/>
          <a:lstStyle/>
          <a:p>
            <a:r>
              <a:rPr lang="en-US" dirty="0"/>
              <a:t>Experiment 3 cont.</a:t>
            </a:r>
          </a:p>
          <a:p>
            <a:pPr lvl="1"/>
            <a:endParaRPr lang="en-US" dirty="0"/>
          </a:p>
        </p:txBody>
      </p:sp>
      <p:pic>
        <p:nvPicPr>
          <p:cNvPr id="5" name="Picture 4">
            <a:extLst>
              <a:ext uri="{FF2B5EF4-FFF2-40B4-BE49-F238E27FC236}">
                <a16:creationId xmlns:a16="http://schemas.microsoft.com/office/drawing/2014/main" id="{24FD4C86-0F6E-8940-8D1B-B77B1D83C58A}"/>
              </a:ext>
            </a:extLst>
          </p:cNvPr>
          <p:cNvPicPr>
            <a:picLocks noChangeAspect="1"/>
          </p:cNvPicPr>
          <p:nvPr/>
        </p:nvPicPr>
        <p:blipFill>
          <a:blip r:embed="rId3"/>
          <a:stretch>
            <a:fillRect/>
          </a:stretch>
        </p:blipFill>
        <p:spPr>
          <a:xfrm>
            <a:off x="5067300" y="215900"/>
            <a:ext cx="7124700" cy="6642100"/>
          </a:xfrm>
          <a:prstGeom prst="rect">
            <a:avLst/>
          </a:prstGeom>
        </p:spPr>
      </p:pic>
    </p:spTree>
    <p:extLst>
      <p:ext uri="{BB962C8B-B14F-4D97-AF65-F5344CB8AC3E}">
        <p14:creationId xmlns:p14="http://schemas.microsoft.com/office/powerpoint/2010/main" val="2958043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4B343-220F-D041-9346-86EEF62676CA}"/>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41A78523-2AC5-DC4A-AA74-13EAD59F4C9A}"/>
              </a:ext>
            </a:extLst>
          </p:cNvPr>
          <p:cNvSpPr>
            <a:spLocks noGrp="1"/>
          </p:cNvSpPr>
          <p:nvPr>
            <p:ph idx="1"/>
          </p:nvPr>
        </p:nvSpPr>
        <p:spPr/>
        <p:txBody>
          <a:bodyPr/>
          <a:lstStyle/>
          <a:p>
            <a:r>
              <a:rPr lang="en-US" dirty="0"/>
              <a:t>Experiment 3 cont. </a:t>
            </a:r>
          </a:p>
          <a:p>
            <a:pPr lvl="1"/>
            <a:r>
              <a:rPr lang="en-US" dirty="0"/>
              <a:t>Effect size: absolute shift between PSE and reference speed</a:t>
            </a:r>
          </a:p>
          <a:p>
            <a:pPr lvl="2"/>
            <a:r>
              <a:rPr lang="en-US" dirty="0"/>
              <a:t>RS &gt; SR</a:t>
            </a:r>
          </a:p>
          <a:p>
            <a:pPr lvl="1"/>
            <a:r>
              <a:rPr lang="en-US" dirty="0"/>
              <a:t>Absolute values of PSEs were significantly different between two conditions </a:t>
            </a:r>
          </a:p>
        </p:txBody>
      </p:sp>
    </p:spTree>
    <p:extLst>
      <p:ext uri="{BB962C8B-B14F-4D97-AF65-F5344CB8AC3E}">
        <p14:creationId xmlns:p14="http://schemas.microsoft.com/office/powerpoint/2010/main" val="1809371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1D8C-D8AD-7E49-97E9-D9B21878C988}"/>
              </a:ext>
            </a:extLst>
          </p:cNvPr>
          <p:cNvSpPr>
            <a:spLocks noGrp="1"/>
          </p:cNvSpPr>
          <p:nvPr>
            <p:ph type="title"/>
          </p:nvPr>
        </p:nvSpPr>
        <p:spPr/>
        <p:txBody>
          <a:bodyPr/>
          <a:lstStyle/>
          <a:p>
            <a:r>
              <a:rPr lang="en-US"/>
              <a:t>Discussion </a:t>
            </a:r>
          </a:p>
        </p:txBody>
      </p:sp>
      <p:sp>
        <p:nvSpPr>
          <p:cNvPr id="3" name="Content Placeholder 2">
            <a:extLst>
              <a:ext uri="{FF2B5EF4-FFF2-40B4-BE49-F238E27FC236}">
                <a16:creationId xmlns:a16="http://schemas.microsoft.com/office/drawing/2014/main" id="{2883E603-F89D-2446-9BB8-0A8C8697634E}"/>
              </a:ext>
            </a:extLst>
          </p:cNvPr>
          <p:cNvSpPr>
            <a:spLocks noGrp="1"/>
          </p:cNvSpPr>
          <p:nvPr>
            <p:ph idx="1"/>
          </p:nvPr>
        </p:nvSpPr>
        <p:spPr/>
        <p:txBody>
          <a:bodyPr>
            <a:normAutofit fontScale="92500" lnSpcReduction="10000"/>
          </a:bodyPr>
          <a:lstStyle/>
          <a:p>
            <a:r>
              <a:rPr lang="en-US" dirty="0"/>
              <a:t>Combining relative motion and sensor motion leads to inaccurate estimates of object motion </a:t>
            </a:r>
          </a:p>
          <a:p>
            <a:r>
              <a:rPr lang="en-US" dirty="0"/>
              <a:t>Comparing vision and touch </a:t>
            </a:r>
          </a:p>
          <a:p>
            <a:pPr lvl="1"/>
            <a:r>
              <a:rPr lang="en-US" dirty="0"/>
              <a:t>Vision – cycles / deg</a:t>
            </a:r>
          </a:p>
          <a:p>
            <a:pPr lvl="1"/>
            <a:r>
              <a:rPr lang="en-US" dirty="0"/>
              <a:t>Touch – cycles / mm</a:t>
            </a:r>
          </a:p>
          <a:p>
            <a:r>
              <a:rPr lang="en-US" dirty="0"/>
              <a:t>Slips (visual and tactile) </a:t>
            </a:r>
          </a:p>
          <a:p>
            <a:r>
              <a:rPr lang="en-US" dirty="0"/>
              <a:t>Perceived tactile speed changes with spatial frequency of textured elements, aligning with idea of different amounts of noise in perceptual estimates  </a:t>
            </a:r>
          </a:p>
          <a:p>
            <a:r>
              <a:rPr lang="en-US" dirty="0"/>
              <a:t>Possible explanation – motion encoding in touch relies (at least partially) on a mechanism akin to EMDs in vision </a:t>
            </a:r>
          </a:p>
        </p:txBody>
      </p:sp>
    </p:spTree>
    <p:extLst>
      <p:ext uri="{BB962C8B-B14F-4D97-AF65-F5344CB8AC3E}">
        <p14:creationId xmlns:p14="http://schemas.microsoft.com/office/powerpoint/2010/main" val="3516790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09F80-88A5-0C4C-AFAB-07429091BCD5}"/>
              </a:ext>
            </a:extLst>
          </p:cNvPr>
          <p:cNvSpPr>
            <a:spLocks noGrp="1"/>
          </p:cNvSpPr>
          <p:nvPr>
            <p:ph type="title"/>
          </p:nvPr>
        </p:nvSpPr>
        <p:spPr/>
        <p:txBody>
          <a:bodyPr/>
          <a:lstStyle/>
          <a:p>
            <a:r>
              <a:rPr lang="en-US" dirty="0"/>
              <a:t>Introduction </a:t>
            </a:r>
          </a:p>
        </p:txBody>
      </p:sp>
      <p:sp>
        <p:nvSpPr>
          <p:cNvPr id="3" name="Content Placeholder 2">
            <a:extLst>
              <a:ext uri="{FF2B5EF4-FFF2-40B4-BE49-F238E27FC236}">
                <a16:creationId xmlns:a16="http://schemas.microsoft.com/office/drawing/2014/main" id="{5178149B-6AE3-3049-9DB4-25FBD20D7745}"/>
              </a:ext>
            </a:extLst>
          </p:cNvPr>
          <p:cNvSpPr>
            <a:spLocks noGrp="1"/>
          </p:cNvSpPr>
          <p:nvPr>
            <p:ph idx="1"/>
          </p:nvPr>
        </p:nvSpPr>
        <p:spPr/>
        <p:txBody>
          <a:bodyPr/>
          <a:lstStyle/>
          <a:p>
            <a:r>
              <a:rPr lang="en-US" dirty="0"/>
              <a:t>Does an illusion like the Aubert-</a:t>
            </a:r>
            <a:r>
              <a:rPr lang="en-US" dirty="0" err="1"/>
              <a:t>Fleischl</a:t>
            </a:r>
            <a:r>
              <a:rPr lang="en-US" dirty="0"/>
              <a:t> illusion exist in other sensory systems, specifically the somatosensory system? </a:t>
            </a:r>
          </a:p>
          <a:p>
            <a:r>
              <a:rPr lang="en-US" dirty="0"/>
              <a:t>Asked participants to estimate the speed of moving stimulus either from tactile motion, by keeping hand world stationary or from kinesthesia, by tracking the stimulus with a guided upper limb movement </a:t>
            </a:r>
          </a:p>
        </p:txBody>
      </p:sp>
    </p:spTree>
    <p:extLst>
      <p:ext uri="{BB962C8B-B14F-4D97-AF65-F5344CB8AC3E}">
        <p14:creationId xmlns:p14="http://schemas.microsoft.com/office/powerpoint/2010/main" val="2623906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F80EB-E77E-D140-B740-DD37D6568A06}"/>
              </a:ext>
            </a:extLst>
          </p:cNvPr>
          <p:cNvSpPr>
            <a:spLocks noGrp="1"/>
          </p:cNvSpPr>
          <p:nvPr>
            <p:ph type="title"/>
          </p:nvPr>
        </p:nvSpPr>
        <p:spPr/>
        <p:txBody>
          <a:bodyPr/>
          <a:lstStyle/>
          <a:p>
            <a:r>
              <a:rPr lang="en-US" dirty="0"/>
              <a:t>Predictions</a:t>
            </a:r>
          </a:p>
        </p:txBody>
      </p:sp>
      <p:sp>
        <p:nvSpPr>
          <p:cNvPr id="3" name="Content Placeholder 2">
            <a:extLst>
              <a:ext uri="{FF2B5EF4-FFF2-40B4-BE49-F238E27FC236}">
                <a16:creationId xmlns:a16="http://schemas.microsoft.com/office/drawing/2014/main" id="{ABCAD07A-3708-1F4D-AA08-AFE2AA2017B2}"/>
              </a:ext>
            </a:extLst>
          </p:cNvPr>
          <p:cNvSpPr>
            <a:spLocks noGrp="1"/>
          </p:cNvSpPr>
          <p:nvPr>
            <p:ph idx="1"/>
          </p:nvPr>
        </p:nvSpPr>
        <p:spPr/>
        <p:txBody>
          <a:bodyPr/>
          <a:lstStyle/>
          <a:p>
            <a:r>
              <a:rPr lang="en-US" dirty="0"/>
              <a:t>If illusion same in haptics as in vision </a:t>
            </a:r>
          </a:p>
          <a:p>
            <a:pPr lvl="1"/>
            <a:r>
              <a:rPr lang="en-US" dirty="0"/>
              <a:t>Expect participants to overestimate the speed of the surface as measured by touch compare with kinesthesia </a:t>
            </a:r>
          </a:p>
          <a:p>
            <a:r>
              <a:rPr lang="en-US" dirty="0"/>
              <a:t>Additionally</a:t>
            </a:r>
          </a:p>
          <a:p>
            <a:pPr lvl="1"/>
            <a:r>
              <a:rPr lang="en-US" dirty="0"/>
              <a:t>Whether texture of moving surface and perceptual noise affected strength of phenomenon</a:t>
            </a:r>
          </a:p>
        </p:txBody>
      </p:sp>
    </p:spTree>
    <p:extLst>
      <p:ext uri="{BB962C8B-B14F-4D97-AF65-F5344CB8AC3E}">
        <p14:creationId xmlns:p14="http://schemas.microsoft.com/office/powerpoint/2010/main" val="2834446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92A21-DB28-BE40-BC9B-59A0EEE21AA5}"/>
              </a:ext>
            </a:extLst>
          </p:cNvPr>
          <p:cNvSpPr>
            <a:spLocks noGrp="1"/>
          </p:cNvSpPr>
          <p:nvPr>
            <p:ph type="title"/>
          </p:nvPr>
        </p:nvSpPr>
        <p:spPr/>
        <p:txBody>
          <a:bodyPr/>
          <a:lstStyle/>
          <a:p>
            <a:r>
              <a:rPr lang="en-US" dirty="0"/>
              <a:t>Methods </a:t>
            </a:r>
          </a:p>
        </p:txBody>
      </p:sp>
      <p:sp>
        <p:nvSpPr>
          <p:cNvPr id="3" name="Content Placeholder 2">
            <a:extLst>
              <a:ext uri="{FF2B5EF4-FFF2-40B4-BE49-F238E27FC236}">
                <a16:creationId xmlns:a16="http://schemas.microsoft.com/office/drawing/2014/main" id="{BFD45C05-C4AF-E746-AE44-0ABC32F096EE}"/>
              </a:ext>
            </a:extLst>
          </p:cNvPr>
          <p:cNvSpPr>
            <a:spLocks noGrp="1"/>
          </p:cNvSpPr>
          <p:nvPr>
            <p:ph idx="1"/>
          </p:nvPr>
        </p:nvSpPr>
        <p:spPr/>
        <p:txBody>
          <a:bodyPr/>
          <a:lstStyle/>
          <a:p>
            <a:r>
              <a:rPr lang="en-US" dirty="0"/>
              <a:t>Participants</a:t>
            </a:r>
          </a:p>
          <a:p>
            <a:pPr lvl="1"/>
            <a:r>
              <a:rPr lang="en-US" dirty="0"/>
              <a:t>Experiment 1</a:t>
            </a:r>
          </a:p>
          <a:p>
            <a:pPr lvl="2"/>
            <a:r>
              <a:rPr lang="en-US" dirty="0"/>
              <a:t>N=9</a:t>
            </a:r>
          </a:p>
          <a:p>
            <a:pPr lvl="1"/>
            <a:r>
              <a:rPr lang="en-US" dirty="0"/>
              <a:t>Experiment 2 </a:t>
            </a:r>
          </a:p>
          <a:p>
            <a:pPr lvl="2"/>
            <a:r>
              <a:rPr lang="en-US" dirty="0"/>
              <a:t>N=12</a:t>
            </a:r>
          </a:p>
          <a:p>
            <a:pPr lvl="1"/>
            <a:r>
              <a:rPr lang="en-US" dirty="0"/>
              <a:t>Experiment 3</a:t>
            </a:r>
          </a:p>
          <a:p>
            <a:pPr lvl="2"/>
            <a:r>
              <a:rPr lang="en-US" dirty="0"/>
              <a:t>N=8</a:t>
            </a:r>
          </a:p>
          <a:p>
            <a:pPr lvl="2"/>
            <a:endParaRPr lang="en-US" dirty="0"/>
          </a:p>
        </p:txBody>
      </p:sp>
    </p:spTree>
    <p:extLst>
      <p:ext uri="{BB962C8B-B14F-4D97-AF65-F5344CB8AC3E}">
        <p14:creationId xmlns:p14="http://schemas.microsoft.com/office/powerpoint/2010/main" val="2650482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3A218-BD89-9547-B536-C41C6B09C8C6}"/>
              </a:ext>
            </a:extLst>
          </p:cNvPr>
          <p:cNvSpPr>
            <a:spLocks noGrp="1"/>
          </p:cNvSpPr>
          <p:nvPr>
            <p:ph type="title"/>
          </p:nvPr>
        </p:nvSpPr>
        <p:spPr/>
        <p:txBody>
          <a:bodyPr/>
          <a:lstStyle/>
          <a:p>
            <a:r>
              <a:rPr lang="en-US" dirty="0"/>
              <a:t>Methods </a:t>
            </a:r>
          </a:p>
        </p:txBody>
      </p:sp>
      <p:sp>
        <p:nvSpPr>
          <p:cNvPr id="3" name="Content Placeholder 2">
            <a:extLst>
              <a:ext uri="{FF2B5EF4-FFF2-40B4-BE49-F238E27FC236}">
                <a16:creationId xmlns:a16="http://schemas.microsoft.com/office/drawing/2014/main" id="{CFD9209E-92A2-A240-ADD0-BC1EC733C5D0}"/>
              </a:ext>
            </a:extLst>
          </p:cNvPr>
          <p:cNvSpPr>
            <a:spLocks noGrp="1"/>
          </p:cNvSpPr>
          <p:nvPr>
            <p:ph idx="1"/>
          </p:nvPr>
        </p:nvSpPr>
        <p:spPr/>
        <p:txBody>
          <a:bodyPr/>
          <a:lstStyle/>
          <a:p>
            <a:r>
              <a:rPr lang="en-US" dirty="0"/>
              <a:t>Apparatus </a:t>
            </a:r>
          </a:p>
        </p:txBody>
      </p:sp>
      <p:pic>
        <p:nvPicPr>
          <p:cNvPr id="4" name="Picture 3">
            <a:extLst>
              <a:ext uri="{FF2B5EF4-FFF2-40B4-BE49-F238E27FC236}">
                <a16:creationId xmlns:a16="http://schemas.microsoft.com/office/drawing/2014/main" id="{5AFD29AB-79DA-E440-B512-186FDBDE4D24}"/>
              </a:ext>
            </a:extLst>
          </p:cNvPr>
          <p:cNvPicPr>
            <a:picLocks noChangeAspect="1"/>
          </p:cNvPicPr>
          <p:nvPr/>
        </p:nvPicPr>
        <p:blipFill>
          <a:blip r:embed="rId2"/>
          <a:stretch>
            <a:fillRect/>
          </a:stretch>
        </p:blipFill>
        <p:spPr>
          <a:xfrm>
            <a:off x="1727200" y="2569427"/>
            <a:ext cx="8737600" cy="3124200"/>
          </a:xfrm>
          <a:prstGeom prst="rect">
            <a:avLst/>
          </a:prstGeom>
        </p:spPr>
      </p:pic>
      <p:sp>
        <p:nvSpPr>
          <p:cNvPr id="5" name="TextBox 4">
            <a:extLst>
              <a:ext uri="{FF2B5EF4-FFF2-40B4-BE49-F238E27FC236}">
                <a16:creationId xmlns:a16="http://schemas.microsoft.com/office/drawing/2014/main" id="{FFDB1232-CB12-574D-BD7C-08F31CBEF756}"/>
              </a:ext>
            </a:extLst>
          </p:cNvPr>
          <p:cNvSpPr txBox="1"/>
          <p:nvPr/>
        </p:nvSpPr>
        <p:spPr>
          <a:xfrm>
            <a:off x="1761893" y="5843239"/>
            <a:ext cx="1293541" cy="369332"/>
          </a:xfrm>
          <a:prstGeom prst="rect">
            <a:avLst/>
          </a:prstGeom>
          <a:noFill/>
        </p:spPr>
        <p:txBody>
          <a:bodyPr wrap="square" rtlCol="0">
            <a:spAutoFit/>
          </a:bodyPr>
          <a:lstStyle/>
          <a:p>
            <a:r>
              <a:rPr lang="en-US" dirty="0"/>
              <a:t>Fig 1.</a:t>
            </a:r>
          </a:p>
        </p:txBody>
      </p:sp>
    </p:spTree>
    <p:extLst>
      <p:ext uri="{BB962C8B-B14F-4D97-AF65-F5344CB8AC3E}">
        <p14:creationId xmlns:p14="http://schemas.microsoft.com/office/powerpoint/2010/main" val="384686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45288-454A-1648-B5AC-A3E36527EEFF}"/>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AC06441-BAA5-3F46-9806-488CC69C44F4}"/>
              </a:ext>
            </a:extLst>
          </p:cNvPr>
          <p:cNvSpPr>
            <a:spLocks noGrp="1"/>
          </p:cNvSpPr>
          <p:nvPr>
            <p:ph idx="1"/>
          </p:nvPr>
        </p:nvSpPr>
        <p:spPr/>
        <p:txBody>
          <a:bodyPr>
            <a:normAutofit fontScale="85000" lnSpcReduction="20000"/>
          </a:bodyPr>
          <a:lstStyle/>
          <a:p>
            <a:r>
              <a:rPr lang="en-US" dirty="0"/>
              <a:t>Belts </a:t>
            </a:r>
          </a:p>
          <a:p>
            <a:pPr lvl="1"/>
            <a:r>
              <a:rPr lang="en-US" dirty="0"/>
              <a:t>high-spatial frequency – uniformly spaced, ridged texture</a:t>
            </a:r>
          </a:p>
          <a:p>
            <a:pPr lvl="2"/>
            <a:r>
              <a:rPr lang="en-US" dirty="0"/>
              <a:t>Ridges 1mm tall and 3 mm apart, spatial frequency = 0.3 cycles/mm</a:t>
            </a:r>
          </a:p>
          <a:p>
            <a:pPr lvl="1"/>
            <a:r>
              <a:rPr lang="en-US" dirty="0"/>
              <a:t>medium-spatial frequency – uniformly spaced, ridged texture </a:t>
            </a:r>
          </a:p>
          <a:p>
            <a:pPr lvl="2"/>
            <a:r>
              <a:rPr lang="en-US" dirty="0"/>
              <a:t>Ridges 1mm tall and 4 mm apart, spatial frequency = 0.25 cycles/mm</a:t>
            </a:r>
          </a:p>
          <a:p>
            <a:pPr lvl="1"/>
            <a:r>
              <a:rPr lang="en-US" dirty="0"/>
              <a:t>low-spatial frequency – uniformly spaced, ridged texture </a:t>
            </a:r>
          </a:p>
          <a:p>
            <a:pPr lvl="2"/>
            <a:r>
              <a:rPr lang="en-US" dirty="0"/>
              <a:t>Ridges 1mm tall and ~14 mm apart, spatial frequency = 0.07 cycles/mm</a:t>
            </a:r>
          </a:p>
          <a:p>
            <a:pPr lvl="1"/>
            <a:r>
              <a:rPr lang="en-US" dirty="0"/>
              <a:t>smooth – no detectable elements (elements or dots) </a:t>
            </a:r>
          </a:p>
          <a:p>
            <a:r>
              <a:rPr lang="en-US" dirty="0"/>
              <a:t>Experiment 1 </a:t>
            </a:r>
          </a:p>
          <a:p>
            <a:pPr lvl="1"/>
            <a:r>
              <a:rPr lang="en-US" dirty="0"/>
              <a:t>high-spatial frequency </a:t>
            </a:r>
          </a:p>
          <a:p>
            <a:r>
              <a:rPr lang="en-US" dirty="0"/>
              <a:t>Experiment 2 </a:t>
            </a:r>
          </a:p>
          <a:p>
            <a:pPr lvl="1"/>
            <a:r>
              <a:rPr lang="en-US" dirty="0"/>
              <a:t>high-spatial frequency, low-spatial frequency, and smooth </a:t>
            </a:r>
          </a:p>
          <a:p>
            <a:r>
              <a:rPr lang="en-US" dirty="0"/>
              <a:t>Experiment 3 </a:t>
            </a:r>
          </a:p>
          <a:p>
            <a:pPr lvl="1"/>
            <a:r>
              <a:rPr lang="en-US" dirty="0"/>
              <a:t>Smooth + medium-spatial frequency </a:t>
            </a:r>
          </a:p>
        </p:txBody>
      </p:sp>
    </p:spTree>
    <p:extLst>
      <p:ext uri="{BB962C8B-B14F-4D97-AF65-F5344CB8AC3E}">
        <p14:creationId xmlns:p14="http://schemas.microsoft.com/office/powerpoint/2010/main" val="1206758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AF029-9E4F-2D4B-A841-4790B403E2FD}"/>
              </a:ext>
            </a:extLst>
          </p:cNvPr>
          <p:cNvSpPr>
            <a:spLocks noGrp="1"/>
          </p:cNvSpPr>
          <p:nvPr>
            <p:ph type="title"/>
          </p:nvPr>
        </p:nvSpPr>
        <p:spPr/>
        <p:txBody>
          <a:bodyPr/>
          <a:lstStyle/>
          <a:p>
            <a:r>
              <a:rPr lang="en-US" dirty="0"/>
              <a:t>Methods </a:t>
            </a:r>
          </a:p>
        </p:txBody>
      </p:sp>
      <p:sp>
        <p:nvSpPr>
          <p:cNvPr id="3" name="Content Placeholder 2">
            <a:extLst>
              <a:ext uri="{FF2B5EF4-FFF2-40B4-BE49-F238E27FC236}">
                <a16:creationId xmlns:a16="http://schemas.microsoft.com/office/drawing/2014/main" id="{B9A75B94-460E-ED41-877C-86FA73B94036}"/>
              </a:ext>
            </a:extLst>
          </p:cNvPr>
          <p:cNvSpPr>
            <a:spLocks noGrp="1"/>
          </p:cNvSpPr>
          <p:nvPr>
            <p:ph idx="1"/>
          </p:nvPr>
        </p:nvSpPr>
        <p:spPr/>
        <p:txBody>
          <a:bodyPr/>
          <a:lstStyle/>
          <a:p>
            <a:r>
              <a:rPr lang="en-US" dirty="0"/>
              <a:t>Stimulus and procedure </a:t>
            </a:r>
          </a:p>
          <a:p>
            <a:pPr lvl="1"/>
            <a:r>
              <a:rPr lang="en-US" dirty="0"/>
              <a:t>Trial = stimulus 1 + ISI (2.5s) + stimulus 2</a:t>
            </a:r>
          </a:p>
          <a:p>
            <a:pPr lvl="1"/>
            <a:r>
              <a:rPr lang="en-US" dirty="0"/>
              <a:t>Order of stimulus randomized </a:t>
            </a:r>
          </a:p>
          <a:p>
            <a:pPr lvl="1"/>
            <a:r>
              <a:rPr lang="en-US" dirty="0"/>
              <a:t>Belts moved counterclockwise (leftward motion) </a:t>
            </a:r>
          </a:p>
          <a:p>
            <a:pPr lvl="2"/>
            <a:r>
              <a:rPr lang="en-US" dirty="0"/>
              <a:t>Constant acceleration, plateau, constant deceleration </a:t>
            </a:r>
          </a:p>
          <a:p>
            <a:pPr lvl="2"/>
            <a:r>
              <a:rPr lang="en-US" dirty="0"/>
              <a:t>Plateau speed</a:t>
            </a:r>
          </a:p>
          <a:p>
            <a:pPr lvl="3"/>
            <a:r>
              <a:rPr lang="en-US" dirty="0"/>
              <a:t>Reference = 60 mm/s</a:t>
            </a:r>
          </a:p>
          <a:p>
            <a:pPr lvl="3"/>
            <a:r>
              <a:rPr lang="en-US" dirty="0"/>
              <a:t>Test = pseudo randomly chosen from seven values between 16.7 and 103.2 mm/s</a:t>
            </a:r>
          </a:p>
          <a:p>
            <a:pPr lvl="4"/>
            <a:r>
              <a:rPr lang="en-US" dirty="0"/>
              <a:t>[16.70,  31.12, 45.53, 59.95, 74.37, 88.78, 103.20]</a:t>
            </a:r>
          </a:p>
          <a:p>
            <a:pPr lvl="1"/>
            <a:r>
              <a:rPr lang="en-US" dirty="0"/>
              <a:t>Path length randomly chosen from four values between 140 and 264 mm</a:t>
            </a:r>
          </a:p>
          <a:p>
            <a:pPr lvl="2"/>
            <a:r>
              <a:rPr lang="en-US" dirty="0"/>
              <a:t> [140.00, 181.33, 222.67, 264.00]</a:t>
            </a:r>
          </a:p>
        </p:txBody>
      </p:sp>
    </p:spTree>
    <p:extLst>
      <p:ext uri="{BB962C8B-B14F-4D97-AF65-F5344CB8AC3E}">
        <p14:creationId xmlns:p14="http://schemas.microsoft.com/office/powerpoint/2010/main" val="18357856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7159</TotalTime>
  <Words>1887</Words>
  <Application>Microsoft Macintosh PowerPoint</Application>
  <PresentationFormat>Widescreen</PresentationFormat>
  <Paragraphs>256</Paragraphs>
  <Slides>34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Cambria Math</vt:lpstr>
      <vt:lpstr>Office Theme</vt:lpstr>
      <vt:lpstr>Illusory changes in the perceived speed of motion derived from proprioception and touch </vt:lpstr>
      <vt:lpstr>Introduction </vt:lpstr>
      <vt:lpstr>Introduction </vt:lpstr>
      <vt:lpstr>Introduction </vt:lpstr>
      <vt:lpstr>Predictions</vt:lpstr>
      <vt:lpstr>Methods </vt:lpstr>
      <vt:lpstr>Methods </vt:lpstr>
      <vt:lpstr>Methods</vt:lpstr>
      <vt:lpstr>Methods </vt:lpstr>
      <vt:lpstr>Methods </vt:lpstr>
      <vt:lpstr>Methods</vt:lpstr>
      <vt:lpstr>Methods </vt:lpstr>
      <vt:lpstr>Methods </vt:lpstr>
      <vt:lpstr>Analysis</vt:lpstr>
      <vt:lpstr>Analysis </vt:lpstr>
      <vt:lpstr>Analysis</vt:lpstr>
      <vt:lpstr>Analysis</vt:lpstr>
      <vt:lpstr>Analysis </vt:lpstr>
      <vt:lpstr>Results</vt:lpstr>
      <vt:lpstr>Results </vt:lpstr>
      <vt:lpstr>Results </vt:lpstr>
      <vt:lpstr>Results </vt:lpstr>
      <vt:lpstr>Results</vt:lpstr>
      <vt:lpstr>Results </vt:lpstr>
      <vt:lpstr>Results </vt:lpstr>
      <vt:lpstr>Results </vt:lpstr>
      <vt:lpstr>Results </vt:lpstr>
      <vt:lpstr>Results</vt:lpstr>
      <vt:lpstr>Results</vt:lpstr>
      <vt:lpstr>Results </vt:lpstr>
      <vt:lpstr>Results </vt:lpstr>
      <vt:lpstr>Results </vt:lpstr>
      <vt:lpstr>Results</vt:lpstr>
      <vt:lpstr>Discussion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Illusory changes in the perceived speed of motion derived from proprioception and touch </dc:title>
  <dc:creator>Tulimieri, Duncan</dc:creator>
  <cp:lastModifiedBy>Tulimieri, Duncan</cp:lastModifiedBy>
  <cp:revision>1</cp:revision>
  <dcterms:created xsi:type="dcterms:W3CDTF">2021-03-15T22:28:11Z</dcterms:created>
  <dcterms:modified xsi:type="dcterms:W3CDTF">2021-03-22T12:51:07Z</dcterms:modified>
</cp:coreProperties>
</file>